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ink/ink1.xml" ContentType="application/inkml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4.xml" ContentType="application/vnd.openxmlformats-officedocument.themeOverrid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5.xml" ContentType="application/vnd.openxmlformats-officedocument.themeOverride+xml"/>
  <Override PartName="/ppt/notesSlides/notesSlide9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6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82" r:id="rId3"/>
  </p:sldMasterIdLst>
  <p:notesMasterIdLst>
    <p:notesMasterId r:id="rId23"/>
  </p:notesMasterIdLst>
  <p:handoutMasterIdLst>
    <p:handoutMasterId r:id="rId24"/>
  </p:handoutMasterIdLst>
  <p:sldIdLst>
    <p:sldId id="2058" r:id="rId4"/>
    <p:sldId id="2018" r:id="rId5"/>
    <p:sldId id="2019" r:id="rId6"/>
    <p:sldId id="2029" r:id="rId7"/>
    <p:sldId id="2099" r:id="rId8"/>
    <p:sldId id="2129" r:id="rId9"/>
    <p:sldId id="2104" r:id="rId10"/>
    <p:sldId id="2105" r:id="rId11"/>
    <p:sldId id="2106" r:id="rId12"/>
    <p:sldId id="2110" r:id="rId13"/>
    <p:sldId id="2111" r:id="rId14"/>
    <p:sldId id="2133" r:id="rId15"/>
    <p:sldId id="2134" r:id="rId16"/>
    <p:sldId id="2135" r:id="rId17"/>
    <p:sldId id="2136" r:id="rId18"/>
    <p:sldId id="2137" r:id="rId19"/>
    <p:sldId id="2138" r:id="rId20"/>
    <p:sldId id="2139" r:id="rId21"/>
    <p:sldId id="2122" r:id="rId22"/>
  </p:sldIdLst>
  <p:sldSz cx="12192000" cy="6858000"/>
  <p:notesSz cx="6794500" cy="9931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u="sng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u="sng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u="sng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u="sng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813F6"/>
    <a:srgbClr val="D9D9D9"/>
    <a:srgbClr val="33CCFF"/>
    <a:srgbClr val="FF7C80"/>
    <a:srgbClr val="44546A"/>
    <a:srgbClr val="51647E"/>
    <a:srgbClr val="CC9900"/>
    <a:srgbClr val="0099FF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0CA8CE-06D5-4993-B3F0-C192F30AC7B6}" v="12" dt="2025-06-23T21:08:58.7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16" autoAdjust="0"/>
    <p:restoredTop sz="95501" autoAdjust="0"/>
  </p:normalViewPr>
  <p:slideViewPr>
    <p:cSldViewPr>
      <p:cViewPr varScale="1">
        <p:scale>
          <a:sx n="111" d="100"/>
          <a:sy n="111" d="100"/>
        </p:scale>
        <p:origin x="726" y="78"/>
      </p:cViewPr>
      <p:guideLst>
        <p:guide orient="horz" pos="2160"/>
        <p:guide pos="3840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9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vian Antonopoulou" userId="b56298f00e27b472" providerId="LiveId" clId="{A2FD94AB-0D65-4BD4-87A7-CA0F0421F333}"/>
    <pc:docChg chg="undo custSel modSld">
      <pc:chgData name="Vivian Antonopoulou" userId="b56298f00e27b472" providerId="LiveId" clId="{A2FD94AB-0D65-4BD4-87A7-CA0F0421F333}" dt="2023-12-10T21:55:19.155" v="166" actId="1038"/>
      <pc:docMkLst>
        <pc:docMk/>
      </pc:docMkLst>
      <pc:sldChg chg="modSp mod">
        <pc:chgData name="Vivian Antonopoulou" userId="b56298f00e27b472" providerId="LiveId" clId="{A2FD94AB-0D65-4BD4-87A7-CA0F0421F333}" dt="2023-12-10T17:14:36.867" v="22" actId="403"/>
        <pc:sldMkLst>
          <pc:docMk/>
          <pc:sldMk cId="1576898623" sldId="1628"/>
        </pc:sldMkLst>
      </pc:sldChg>
      <pc:sldChg chg="modSp mod">
        <pc:chgData name="Vivian Antonopoulou" userId="b56298f00e27b472" providerId="LiveId" clId="{A2FD94AB-0D65-4BD4-87A7-CA0F0421F333}" dt="2023-12-10T17:13:23.981" v="10" actId="403"/>
        <pc:sldMkLst>
          <pc:docMk/>
          <pc:sldMk cId="688128951" sldId="1991"/>
        </pc:sldMkLst>
      </pc:sldChg>
      <pc:sldChg chg="modSp mod">
        <pc:chgData name="Vivian Antonopoulou" userId="b56298f00e27b472" providerId="LiveId" clId="{A2FD94AB-0D65-4BD4-87A7-CA0F0421F333}" dt="2023-12-10T17:14:28.324" v="21" actId="1076"/>
        <pc:sldMkLst>
          <pc:docMk/>
          <pc:sldMk cId="1241771211" sldId="1994"/>
        </pc:sldMkLst>
      </pc:sldChg>
      <pc:sldChg chg="addSp delSp modSp mod">
        <pc:chgData name="Vivian Antonopoulou" userId="b56298f00e27b472" providerId="LiveId" clId="{A2FD94AB-0D65-4BD4-87A7-CA0F0421F333}" dt="2023-12-10T21:55:19.155" v="166" actId="1038"/>
        <pc:sldMkLst>
          <pc:docMk/>
          <pc:sldMk cId="1459961678" sldId="2018"/>
        </pc:sldMkLst>
      </pc:sldChg>
      <pc:sldChg chg="addSp delSp modSp mod">
        <pc:chgData name="Vivian Antonopoulou" userId="b56298f00e27b472" providerId="LiveId" clId="{A2FD94AB-0D65-4BD4-87A7-CA0F0421F333}" dt="2023-12-10T21:54:29.976" v="148" actId="14100"/>
        <pc:sldMkLst>
          <pc:docMk/>
          <pc:sldMk cId="2047714341" sldId="2019"/>
        </pc:sldMkLst>
      </pc:sldChg>
      <pc:sldChg chg="modSp">
        <pc:chgData name="Vivian Antonopoulou" userId="b56298f00e27b472" providerId="LiveId" clId="{A2FD94AB-0D65-4BD4-87A7-CA0F0421F333}" dt="2023-12-10T17:13:32.370" v="11" actId="403"/>
        <pc:sldMkLst>
          <pc:docMk/>
          <pc:sldMk cId="3326853341" sldId="2029"/>
        </pc:sldMkLst>
      </pc:sldChg>
      <pc:sldChg chg="addSp delSp modSp mod">
        <pc:chgData name="Vivian Antonopoulou" userId="b56298f00e27b472" providerId="LiveId" clId="{A2FD94AB-0D65-4BD4-87A7-CA0F0421F333}" dt="2023-12-10T21:54:41.430" v="152"/>
        <pc:sldMkLst>
          <pc:docMk/>
          <pc:sldMk cId="2982695089" sldId="2030"/>
        </pc:sldMkLst>
      </pc:sldChg>
      <pc:sldChg chg="delSp modSp mod">
        <pc:chgData name="Vivian Antonopoulou" userId="b56298f00e27b472" providerId="LiveId" clId="{A2FD94AB-0D65-4BD4-87A7-CA0F0421F333}" dt="2023-12-10T17:15:57.414" v="41" actId="403"/>
        <pc:sldMkLst>
          <pc:docMk/>
          <pc:sldMk cId="2185278440" sldId="2031"/>
        </pc:sldMkLst>
      </pc:sldChg>
      <pc:sldChg chg="addSp delSp modSp mod">
        <pc:chgData name="Vivian Antonopoulou" userId="b56298f00e27b472" providerId="LiveId" clId="{A2FD94AB-0D65-4BD4-87A7-CA0F0421F333}" dt="2023-12-10T21:54:45.024" v="154"/>
        <pc:sldMkLst>
          <pc:docMk/>
          <pc:sldMk cId="1494808021" sldId="2035"/>
        </pc:sldMkLst>
      </pc:sldChg>
      <pc:sldChg chg="delSp modSp mod">
        <pc:chgData name="Vivian Antonopoulou" userId="b56298f00e27b472" providerId="LiveId" clId="{A2FD94AB-0D65-4BD4-87A7-CA0F0421F333}" dt="2023-12-10T17:16:31.827" v="45" actId="1076"/>
        <pc:sldMkLst>
          <pc:docMk/>
          <pc:sldMk cId="3569853439" sldId="2036"/>
        </pc:sldMkLst>
      </pc:sldChg>
      <pc:sldChg chg="addSp delSp modSp mod">
        <pc:chgData name="Vivian Antonopoulou" userId="b56298f00e27b472" providerId="LiveId" clId="{A2FD94AB-0D65-4BD4-87A7-CA0F0421F333}" dt="2023-12-10T21:54:48.205" v="156"/>
        <pc:sldMkLst>
          <pc:docMk/>
          <pc:sldMk cId="99643367" sldId="2040"/>
        </pc:sldMkLst>
      </pc:sldChg>
      <pc:sldChg chg="addSp mod">
        <pc:chgData name="Vivian Antonopoulou" userId="b56298f00e27b472" providerId="LiveId" clId="{A2FD94AB-0D65-4BD4-87A7-CA0F0421F333}" dt="2023-12-10T17:16:49.172" v="46" actId="11529"/>
        <pc:sldMkLst>
          <pc:docMk/>
          <pc:sldMk cId="1945072064" sldId="2041"/>
        </pc:sldMkLst>
      </pc:sldChg>
      <pc:sldChg chg="addSp delSp modSp mod">
        <pc:chgData name="Vivian Antonopoulou" userId="b56298f00e27b472" providerId="LiveId" clId="{A2FD94AB-0D65-4BD4-87A7-CA0F0421F333}" dt="2023-12-10T21:54:55.633" v="160"/>
        <pc:sldMkLst>
          <pc:docMk/>
          <pc:sldMk cId="2220342769" sldId="2043"/>
        </pc:sldMkLst>
      </pc:sldChg>
      <pc:sldChg chg="modSp mod">
        <pc:chgData name="Vivian Antonopoulou" userId="b56298f00e27b472" providerId="LiveId" clId="{A2FD94AB-0D65-4BD4-87A7-CA0F0421F333}" dt="2023-12-10T17:17:14.494" v="49"/>
        <pc:sldMkLst>
          <pc:docMk/>
          <pc:sldMk cId="2126252609" sldId="2046"/>
        </pc:sldMkLst>
      </pc:sldChg>
      <pc:sldChg chg="addSp delSp modSp mod">
        <pc:chgData name="Vivian Antonopoulou" userId="b56298f00e27b472" providerId="LiveId" clId="{A2FD94AB-0D65-4BD4-87A7-CA0F0421F333}" dt="2023-12-10T21:54:59.450" v="162"/>
        <pc:sldMkLst>
          <pc:docMk/>
          <pc:sldMk cId="3515645146" sldId="2048"/>
        </pc:sldMkLst>
      </pc:sldChg>
      <pc:sldChg chg="addSp delSp modSp mod">
        <pc:chgData name="Vivian Antonopoulou" userId="b56298f00e27b472" providerId="LiveId" clId="{A2FD94AB-0D65-4BD4-87A7-CA0F0421F333}" dt="2023-12-10T21:54:37.073" v="150"/>
        <pc:sldMkLst>
          <pc:docMk/>
          <pc:sldMk cId="1437195377" sldId="2049"/>
        </pc:sldMkLst>
      </pc:sldChg>
      <pc:sldChg chg="modSp mod">
        <pc:chgData name="Vivian Antonopoulou" userId="b56298f00e27b472" providerId="LiveId" clId="{A2FD94AB-0D65-4BD4-87A7-CA0F0421F333}" dt="2023-12-10T21:55:09.516" v="164" actId="1038"/>
        <pc:sldMkLst>
          <pc:docMk/>
          <pc:sldMk cId="929932994" sldId="2058"/>
        </pc:sldMkLst>
      </pc:sldChg>
      <pc:sldChg chg="modSp mod">
        <pc:chgData name="Vivian Antonopoulou" userId="b56298f00e27b472" providerId="LiveId" clId="{A2FD94AB-0D65-4BD4-87A7-CA0F0421F333}" dt="2023-12-10T17:14:54.080" v="23" actId="1076"/>
        <pc:sldMkLst>
          <pc:docMk/>
          <pc:sldMk cId="1373602319" sldId="2064"/>
        </pc:sldMkLst>
      </pc:sldChg>
      <pc:sldChg chg="modSp mod">
        <pc:chgData name="Vivian Antonopoulou" userId="b56298f00e27b472" providerId="LiveId" clId="{A2FD94AB-0D65-4BD4-87A7-CA0F0421F333}" dt="2023-12-10T17:15:00.486" v="24" actId="403"/>
        <pc:sldMkLst>
          <pc:docMk/>
          <pc:sldMk cId="2655412007" sldId="2066"/>
        </pc:sldMkLst>
      </pc:sldChg>
    </pc:docChg>
  </pc:docChgLst>
  <pc:docChgLst>
    <pc:chgData name="Dimitris Mavros" userId="5b21be12d6fcf79c" providerId="LiveId" clId="{710CA8CE-06D5-4993-B3F0-C192F30AC7B6}"/>
    <pc:docChg chg="custSel addSld modSld">
      <pc:chgData name="Dimitris Mavros" userId="5b21be12d6fcf79c" providerId="LiveId" clId="{710CA8CE-06D5-4993-B3F0-C192F30AC7B6}" dt="2025-06-23T21:08:58.797" v="42"/>
      <pc:docMkLst>
        <pc:docMk/>
      </pc:docMkLst>
      <pc:sldChg chg="addSp delSp modSp mod">
        <pc:chgData name="Dimitris Mavros" userId="5b21be12d6fcf79c" providerId="LiveId" clId="{710CA8CE-06D5-4993-B3F0-C192F30AC7B6}" dt="2025-06-23T21:08:58.797" v="42"/>
        <pc:sldMkLst>
          <pc:docMk/>
          <pc:sldMk cId="142561693" sldId="2106"/>
        </pc:sldMkLst>
        <pc:spChg chg="del">
          <ac:chgData name="Dimitris Mavros" userId="5b21be12d6fcf79c" providerId="LiveId" clId="{710CA8CE-06D5-4993-B3F0-C192F30AC7B6}" dt="2025-06-23T21:06:06.772" v="1" actId="478"/>
          <ac:spMkLst>
            <pc:docMk/>
            <pc:sldMk cId="142561693" sldId="2106"/>
            <ac:spMk id="9" creationId="{ED0E9C4A-2926-2EA0-AE62-F239F75A93EA}"/>
          </ac:spMkLst>
        </pc:spChg>
        <pc:spChg chg="del">
          <ac:chgData name="Dimitris Mavros" userId="5b21be12d6fcf79c" providerId="LiveId" clId="{710CA8CE-06D5-4993-B3F0-C192F30AC7B6}" dt="2025-06-23T21:06:06.772" v="1" actId="478"/>
          <ac:spMkLst>
            <pc:docMk/>
            <pc:sldMk cId="142561693" sldId="2106"/>
            <ac:spMk id="10" creationId="{0E50EA4D-5EFF-9817-9BD8-D907D27A9A26}"/>
          </ac:spMkLst>
        </pc:spChg>
        <pc:spChg chg="del">
          <ac:chgData name="Dimitris Mavros" userId="5b21be12d6fcf79c" providerId="LiveId" clId="{710CA8CE-06D5-4993-B3F0-C192F30AC7B6}" dt="2025-06-23T21:06:06.772" v="1" actId="478"/>
          <ac:spMkLst>
            <pc:docMk/>
            <pc:sldMk cId="142561693" sldId="2106"/>
            <ac:spMk id="11" creationId="{D221BC95-1DDB-A8D7-52D5-AAB4AD7D5FAF}"/>
          </ac:spMkLst>
        </pc:spChg>
        <pc:grpChg chg="del mod">
          <ac:chgData name="Dimitris Mavros" userId="5b21be12d6fcf79c" providerId="LiveId" clId="{710CA8CE-06D5-4993-B3F0-C192F30AC7B6}" dt="2025-06-23T21:08:52.696" v="36"/>
          <ac:grpSpMkLst>
            <pc:docMk/>
            <pc:sldMk cId="142561693" sldId="2106"/>
            <ac:grpSpMk id="21" creationId="{D7AAEE6B-CF54-69F1-FAD2-BCD52A2E46DA}"/>
          </ac:grpSpMkLst>
        </pc:grpChg>
        <pc:grpChg chg="del mod">
          <ac:chgData name="Dimitris Mavros" userId="5b21be12d6fcf79c" providerId="LiveId" clId="{710CA8CE-06D5-4993-B3F0-C192F30AC7B6}" dt="2025-06-23T21:07:17.799" v="19"/>
          <ac:grpSpMkLst>
            <pc:docMk/>
            <pc:sldMk cId="142561693" sldId="2106"/>
            <ac:grpSpMk id="24" creationId="{F7D04D81-EBD8-3E94-A7A7-5F544E4F0681}"/>
          </ac:grpSpMkLst>
        </pc:grpChg>
        <pc:grpChg chg="mod">
          <ac:chgData name="Dimitris Mavros" userId="5b21be12d6fcf79c" providerId="LiveId" clId="{710CA8CE-06D5-4993-B3F0-C192F30AC7B6}" dt="2025-06-23T21:07:17.799" v="19"/>
          <ac:grpSpMkLst>
            <pc:docMk/>
            <pc:sldMk cId="142561693" sldId="2106"/>
            <ac:grpSpMk id="30" creationId="{17423BAC-C1E5-1C96-78AF-8AEF7C929621}"/>
          </ac:grpSpMkLst>
        </pc:grpChg>
        <pc:grpChg chg="del mod">
          <ac:chgData name="Dimitris Mavros" userId="5b21be12d6fcf79c" providerId="LiveId" clId="{710CA8CE-06D5-4993-B3F0-C192F30AC7B6}" dt="2025-06-23T21:07:34.737" v="25"/>
          <ac:grpSpMkLst>
            <pc:docMk/>
            <pc:sldMk cId="142561693" sldId="2106"/>
            <ac:grpSpMk id="33" creationId="{9B3EEA1F-1C54-8A0D-4437-F615D7845C1D}"/>
          </ac:grpSpMkLst>
        </pc:grpChg>
        <pc:grpChg chg="del mod">
          <ac:chgData name="Dimitris Mavros" userId="5b21be12d6fcf79c" providerId="LiveId" clId="{710CA8CE-06D5-4993-B3F0-C192F30AC7B6}" dt="2025-06-23T21:07:37.378" v="32"/>
          <ac:grpSpMkLst>
            <pc:docMk/>
            <pc:sldMk cId="142561693" sldId="2106"/>
            <ac:grpSpMk id="36" creationId="{EF382D35-09D9-4793-829C-0EA752FE2370}"/>
          </ac:grpSpMkLst>
        </pc:grpChg>
        <pc:grpChg chg="mod">
          <ac:chgData name="Dimitris Mavros" userId="5b21be12d6fcf79c" providerId="LiveId" clId="{710CA8CE-06D5-4993-B3F0-C192F30AC7B6}" dt="2025-06-23T21:07:37.378" v="32"/>
          <ac:grpSpMkLst>
            <pc:docMk/>
            <pc:sldMk cId="142561693" sldId="2106"/>
            <ac:grpSpMk id="43" creationId="{2D1624C1-852C-45AB-32E4-50C59F0109C4}"/>
          </ac:grpSpMkLst>
        </pc:grpChg>
        <pc:grpChg chg="mod">
          <ac:chgData name="Dimitris Mavros" userId="5b21be12d6fcf79c" providerId="LiveId" clId="{710CA8CE-06D5-4993-B3F0-C192F30AC7B6}" dt="2025-06-23T21:08:58.797" v="42"/>
          <ac:grpSpMkLst>
            <pc:docMk/>
            <pc:sldMk cId="142561693" sldId="2106"/>
            <ac:grpSpMk id="48" creationId="{309FF863-1925-1BA8-D24E-B4FE48749E8E}"/>
          </ac:grpSpMkLst>
        </pc:grpChg>
        <pc:inkChg chg="add">
          <ac:chgData name="Dimitris Mavros" userId="5b21be12d6fcf79c" providerId="LiveId" clId="{710CA8CE-06D5-4993-B3F0-C192F30AC7B6}" dt="2025-06-23T21:06:35.402" v="3" actId="9405"/>
          <ac:inkMkLst>
            <pc:docMk/>
            <pc:sldMk cId="142561693" sldId="2106"/>
            <ac:inkMk id="2" creationId="{472AF16B-4F44-E9B8-4BC5-7876CB1815D8}"/>
          </ac:inkMkLst>
        </pc:inkChg>
        <pc:inkChg chg="add">
          <ac:chgData name="Dimitris Mavros" userId="5b21be12d6fcf79c" providerId="LiveId" clId="{710CA8CE-06D5-4993-B3F0-C192F30AC7B6}" dt="2025-06-23T21:06:39.523" v="4" actId="9405"/>
          <ac:inkMkLst>
            <pc:docMk/>
            <pc:sldMk cId="142561693" sldId="2106"/>
            <ac:inkMk id="4" creationId="{601CDFF1-A314-0834-0C10-D0A2AF0BBECA}"/>
          </ac:inkMkLst>
        </pc:inkChg>
        <pc:inkChg chg="add del mod">
          <ac:chgData name="Dimitris Mavros" userId="5b21be12d6fcf79c" providerId="LiveId" clId="{710CA8CE-06D5-4993-B3F0-C192F30AC7B6}" dt="2025-06-23T21:08:52.696" v="34"/>
          <ac:inkMkLst>
            <pc:docMk/>
            <pc:sldMk cId="142561693" sldId="2106"/>
            <ac:inkMk id="8" creationId="{94EE4FB2-3F47-6F53-A47A-8EE473435236}"/>
          </ac:inkMkLst>
        </pc:inkChg>
        <pc:inkChg chg="add del mod">
          <ac:chgData name="Dimitris Mavros" userId="5b21be12d6fcf79c" providerId="LiveId" clId="{710CA8CE-06D5-4993-B3F0-C192F30AC7B6}" dt="2025-06-23T21:08:52.696" v="36"/>
          <ac:inkMkLst>
            <pc:docMk/>
            <pc:sldMk cId="142561693" sldId="2106"/>
            <ac:inkMk id="12" creationId="{1AFBFC1D-74E0-11A3-4F9E-476553435DFA}"/>
          </ac:inkMkLst>
        </pc:inkChg>
        <pc:inkChg chg="add del mod">
          <ac:chgData name="Dimitris Mavros" userId="5b21be12d6fcf79c" providerId="LiveId" clId="{710CA8CE-06D5-4993-B3F0-C192F30AC7B6}" dt="2025-06-23T21:08:52.696" v="35"/>
          <ac:inkMkLst>
            <pc:docMk/>
            <pc:sldMk cId="142561693" sldId="2106"/>
            <ac:inkMk id="18" creationId="{7C0FBF54-CC02-5511-497A-DBA7EAD48EEB}"/>
          </ac:inkMkLst>
        </pc:inkChg>
        <pc:inkChg chg="add del mod">
          <ac:chgData name="Dimitris Mavros" userId="5b21be12d6fcf79c" providerId="LiveId" clId="{710CA8CE-06D5-4993-B3F0-C192F30AC7B6}" dt="2025-06-23T21:08:52.696" v="37"/>
          <ac:inkMkLst>
            <pc:docMk/>
            <pc:sldMk cId="142561693" sldId="2106"/>
            <ac:inkMk id="19" creationId="{4D8B70F2-9FFA-048A-343C-ABF093DFA415}"/>
          </ac:inkMkLst>
        </pc:inkChg>
        <pc:inkChg chg="add del mod">
          <ac:chgData name="Dimitris Mavros" userId="5b21be12d6fcf79c" providerId="LiveId" clId="{710CA8CE-06D5-4993-B3F0-C192F30AC7B6}" dt="2025-06-23T21:08:52.695" v="33"/>
          <ac:inkMkLst>
            <pc:docMk/>
            <pc:sldMk cId="142561693" sldId="2106"/>
            <ac:inkMk id="20" creationId="{501CF4E8-A4BC-1856-7043-FA30A9CD6B41}"/>
          </ac:inkMkLst>
        </pc:inkChg>
        <pc:inkChg chg="add mod">
          <ac:chgData name="Dimitris Mavros" userId="5b21be12d6fcf79c" providerId="LiveId" clId="{710CA8CE-06D5-4993-B3F0-C192F30AC7B6}" dt="2025-06-23T21:07:17.799" v="19"/>
          <ac:inkMkLst>
            <pc:docMk/>
            <pc:sldMk cId="142561693" sldId="2106"/>
            <ac:inkMk id="22" creationId="{C77A989C-4738-5851-6B53-2F5A362449C3}"/>
          </ac:inkMkLst>
        </pc:inkChg>
        <pc:inkChg chg="add mod">
          <ac:chgData name="Dimitris Mavros" userId="5b21be12d6fcf79c" providerId="LiveId" clId="{710CA8CE-06D5-4993-B3F0-C192F30AC7B6}" dt="2025-06-23T21:07:17.799" v="19"/>
          <ac:inkMkLst>
            <pc:docMk/>
            <pc:sldMk cId="142561693" sldId="2106"/>
            <ac:inkMk id="23" creationId="{25BDED86-20D4-F8E9-B68A-55FFC393DD8F}"/>
          </ac:inkMkLst>
        </pc:inkChg>
        <pc:inkChg chg="add mod">
          <ac:chgData name="Dimitris Mavros" userId="5b21be12d6fcf79c" providerId="LiveId" clId="{710CA8CE-06D5-4993-B3F0-C192F30AC7B6}" dt="2025-06-23T21:07:17.799" v="19"/>
          <ac:inkMkLst>
            <pc:docMk/>
            <pc:sldMk cId="142561693" sldId="2106"/>
            <ac:inkMk id="25" creationId="{7E399FCB-B680-F469-9B02-5DC174142180}"/>
          </ac:inkMkLst>
        </pc:inkChg>
        <pc:inkChg chg="add mod">
          <ac:chgData name="Dimitris Mavros" userId="5b21be12d6fcf79c" providerId="LiveId" clId="{710CA8CE-06D5-4993-B3F0-C192F30AC7B6}" dt="2025-06-23T21:07:17.799" v="19"/>
          <ac:inkMkLst>
            <pc:docMk/>
            <pc:sldMk cId="142561693" sldId="2106"/>
            <ac:inkMk id="26" creationId="{286001B8-33B3-04B4-A617-736B18B0A8DA}"/>
          </ac:inkMkLst>
        </pc:inkChg>
        <pc:inkChg chg="add mod">
          <ac:chgData name="Dimitris Mavros" userId="5b21be12d6fcf79c" providerId="LiveId" clId="{710CA8CE-06D5-4993-B3F0-C192F30AC7B6}" dt="2025-06-23T21:07:17.799" v="19"/>
          <ac:inkMkLst>
            <pc:docMk/>
            <pc:sldMk cId="142561693" sldId="2106"/>
            <ac:inkMk id="27" creationId="{D17B7B31-77E9-19E0-0803-2A210793EF5B}"/>
          </ac:inkMkLst>
        </pc:inkChg>
        <pc:inkChg chg="add mod">
          <ac:chgData name="Dimitris Mavros" userId="5b21be12d6fcf79c" providerId="LiveId" clId="{710CA8CE-06D5-4993-B3F0-C192F30AC7B6}" dt="2025-06-23T21:07:17.799" v="19"/>
          <ac:inkMkLst>
            <pc:docMk/>
            <pc:sldMk cId="142561693" sldId="2106"/>
            <ac:inkMk id="28" creationId="{2F11E553-2977-2114-73B6-9AC2058F87BD}"/>
          </ac:inkMkLst>
        </pc:inkChg>
        <pc:inkChg chg="add mod">
          <ac:chgData name="Dimitris Mavros" userId="5b21be12d6fcf79c" providerId="LiveId" clId="{710CA8CE-06D5-4993-B3F0-C192F30AC7B6}" dt="2025-06-23T21:07:17.799" v="19"/>
          <ac:inkMkLst>
            <pc:docMk/>
            <pc:sldMk cId="142561693" sldId="2106"/>
            <ac:inkMk id="29" creationId="{351E4838-70D9-3192-1342-8876815106AD}"/>
          </ac:inkMkLst>
        </pc:inkChg>
        <pc:inkChg chg="add mod">
          <ac:chgData name="Dimitris Mavros" userId="5b21be12d6fcf79c" providerId="LiveId" clId="{710CA8CE-06D5-4993-B3F0-C192F30AC7B6}" dt="2025-06-23T21:07:37.378" v="32"/>
          <ac:inkMkLst>
            <pc:docMk/>
            <pc:sldMk cId="142561693" sldId="2106"/>
            <ac:inkMk id="31" creationId="{61FC3379-2FB8-9844-BF7B-28C746CA98DB}"/>
          </ac:inkMkLst>
        </pc:inkChg>
        <pc:inkChg chg="add mod">
          <ac:chgData name="Dimitris Mavros" userId="5b21be12d6fcf79c" providerId="LiveId" clId="{710CA8CE-06D5-4993-B3F0-C192F30AC7B6}" dt="2025-06-23T21:07:34.737" v="25"/>
          <ac:inkMkLst>
            <pc:docMk/>
            <pc:sldMk cId="142561693" sldId="2106"/>
            <ac:inkMk id="32" creationId="{103F4F67-19D8-C376-9147-3793495FB0E1}"/>
          </ac:inkMkLst>
        </pc:inkChg>
        <pc:inkChg chg="add mod">
          <ac:chgData name="Dimitris Mavros" userId="5b21be12d6fcf79c" providerId="LiveId" clId="{710CA8CE-06D5-4993-B3F0-C192F30AC7B6}" dt="2025-06-23T21:07:37.378" v="32"/>
          <ac:inkMkLst>
            <pc:docMk/>
            <pc:sldMk cId="142561693" sldId="2106"/>
            <ac:inkMk id="34" creationId="{4C1E62A7-4A37-0535-659B-2007FDC169F2}"/>
          </ac:inkMkLst>
        </pc:inkChg>
        <pc:inkChg chg="add mod">
          <ac:chgData name="Dimitris Mavros" userId="5b21be12d6fcf79c" providerId="LiveId" clId="{710CA8CE-06D5-4993-B3F0-C192F30AC7B6}" dt="2025-06-23T21:07:37.378" v="32"/>
          <ac:inkMkLst>
            <pc:docMk/>
            <pc:sldMk cId="142561693" sldId="2106"/>
            <ac:inkMk id="35" creationId="{8BC25376-0602-4087-06AA-3F2B198B18F9}"/>
          </ac:inkMkLst>
        </pc:inkChg>
        <pc:inkChg chg="add mod">
          <ac:chgData name="Dimitris Mavros" userId="5b21be12d6fcf79c" providerId="LiveId" clId="{710CA8CE-06D5-4993-B3F0-C192F30AC7B6}" dt="2025-06-23T21:07:37.378" v="32"/>
          <ac:inkMkLst>
            <pc:docMk/>
            <pc:sldMk cId="142561693" sldId="2106"/>
            <ac:inkMk id="37" creationId="{8DB10F2D-04A4-34BC-AFBE-87CCE0975510}"/>
          </ac:inkMkLst>
        </pc:inkChg>
        <pc:inkChg chg="add">
          <ac:chgData name="Dimitris Mavros" userId="5b21be12d6fcf79c" providerId="LiveId" clId="{710CA8CE-06D5-4993-B3F0-C192F30AC7B6}" dt="2025-06-23T21:07:35.072" v="27" actId="9405"/>
          <ac:inkMkLst>
            <pc:docMk/>
            <pc:sldMk cId="142561693" sldId="2106"/>
            <ac:inkMk id="38" creationId="{7DA9C662-190A-8A16-7999-C8782BAF3CD0}"/>
          </ac:inkMkLst>
        </pc:inkChg>
        <pc:inkChg chg="add mod">
          <ac:chgData name="Dimitris Mavros" userId="5b21be12d6fcf79c" providerId="LiveId" clId="{710CA8CE-06D5-4993-B3F0-C192F30AC7B6}" dt="2025-06-23T21:07:37.378" v="32"/>
          <ac:inkMkLst>
            <pc:docMk/>
            <pc:sldMk cId="142561693" sldId="2106"/>
            <ac:inkMk id="39" creationId="{C5D77944-A84F-90B6-54B5-10B178208EED}"/>
          </ac:inkMkLst>
        </pc:inkChg>
        <pc:inkChg chg="add mod">
          <ac:chgData name="Dimitris Mavros" userId="5b21be12d6fcf79c" providerId="LiveId" clId="{710CA8CE-06D5-4993-B3F0-C192F30AC7B6}" dt="2025-06-23T21:07:37.378" v="32"/>
          <ac:inkMkLst>
            <pc:docMk/>
            <pc:sldMk cId="142561693" sldId="2106"/>
            <ac:inkMk id="40" creationId="{76119846-3CB0-9D3C-2DED-D6BC13728A7D}"/>
          </ac:inkMkLst>
        </pc:inkChg>
        <pc:inkChg chg="add mod">
          <ac:chgData name="Dimitris Mavros" userId="5b21be12d6fcf79c" providerId="LiveId" clId="{710CA8CE-06D5-4993-B3F0-C192F30AC7B6}" dt="2025-06-23T21:07:37.378" v="32"/>
          <ac:inkMkLst>
            <pc:docMk/>
            <pc:sldMk cId="142561693" sldId="2106"/>
            <ac:inkMk id="41" creationId="{B9D18DE9-ED1F-2102-6840-0CE38183AA97}"/>
          </ac:inkMkLst>
        </pc:inkChg>
        <pc:inkChg chg="add mod">
          <ac:chgData name="Dimitris Mavros" userId="5b21be12d6fcf79c" providerId="LiveId" clId="{710CA8CE-06D5-4993-B3F0-C192F30AC7B6}" dt="2025-06-23T21:07:37.378" v="32"/>
          <ac:inkMkLst>
            <pc:docMk/>
            <pc:sldMk cId="142561693" sldId="2106"/>
            <ac:inkMk id="42" creationId="{EB8371B3-0DAB-8E68-2D8D-7E1051469F1B}"/>
          </ac:inkMkLst>
        </pc:inkChg>
        <pc:inkChg chg="add mod">
          <ac:chgData name="Dimitris Mavros" userId="5b21be12d6fcf79c" providerId="LiveId" clId="{710CA8CE-06D5-4993-B3F0-C192F30AC7B6}" dt="2025-06-23T21:08:58.797" v="42"/>
          <ac:inkMkLst>
            <pc:docMk/>
            <pc:sldMk cId="142561693" sldId="2106"/>
            <ac:inkMk id="44" creationId="{92DA3158-A22D-DE26-7BD7-CDA756C402AF}"/>
          </ac:inkMkLst>
        </pc:inkChg>
        <pc:inkChg chg="add mod">
          <ac:chgData name="Dimitris Mavros" userId="5b21be12d6fcf79c" providerId="LiveId" clId="{710CA8CE-06D5-4993-B3F0-C192F30AC7B6}" dt="2025-06-23T21:08:58.797" v="42"/>
          <ac:inkMkLst>
            <pc:docMk/>
            <pc:sldMk cId="142561693" sldId="2106"/>
            <ac:inkMk id="45" creationId="{CA54EFA7-C608-6A61-1ACA-7478669C83EF}"/>
          </ac:inkMkLst>
        </pc:inkChg>
        <pc:inkChg chg="add mod">
          <ac:chgData name="Dimitris Mavros" userId="5b21be12d6fcf79c" providerId="LiveId" clId="{710CA8CE-06D5-4993-B3F0-C192F30AC7B6}" dt="2025-06-23T21:08:58.797" v="42"/>
          <ac:inkMkLst>
            <pc:docMk/>
            <pc:sldMk cId="142561693" sldId="2106"/>
            <ac:inkMk id="46" creationId="{CDB59DAC-6954-131C-66E6-8402EEA7F3DA}"/>
          </ac:inkMkLst>
        </pc:inkChg>
        <pc:inkChg chg="add mod">
          <ac:chgData name="Dimitris Mavros" userId="5b21be12d6fcf79c" providerId="LiveId" clId="{710CA8CE-06D5-4993-B3F0-C192F30AC7B6}" dt="2025-06-23T21:08:58.797" v="42"/>
          <ac:inkMkLst>
            <pc:docMk/>
            <pc:sldMk cId="142561693" sldId="2106"/>
            <ac:inkMk id="47" creationId="{F26ECEDD-D0B7-2A86-9DE9-4FE4A76F948F}"/>
          </ac:inkMkLst>
        </pc:inkChg>
        <pc:cxnChg chg="del">
          <ac:chgData name="Dimitris Mavros" userId="5b21be12d6fcf79c" providerId="LiveId" clId="{710CA8CE-06D5-4993-B3F0-C192F30AC7B6}" dt="2025-06-23T21:06:13.462" v="2" actId="478"/>
          <ac:cxnSpMkLst>
            <pc:docMk/>
            <pc:sldMk cId="142561693" sldId="2106"/>
            <ac:cxnSpMk id="3" creationId="{C785B35F-7A78-23D5-4022-33398F4A6996}"/>
          </ac:cxnSpMkLst>
        </pc:cxnChg>
        <pc:cxnChg chg="del">
          <ac:chgData name="Dimitris Mavros" userId="5b21be12d6fcf79c" providerId="LiveId" clId="{710CA8CE-06D5-4993-B3F0-C192F30AC7B6}" dt="2025-06-23T21:06:13.462" v="2" actId="478"/>
          <ac:cxnSpMkLst>
            <pc:docMk/>
            <pc:sldMk cId="142561693" sldId="2106"/>
            <ac:cxnSpMk id="5" creationId="{C2E86AB1-A643-032D-FAF9-3289D66ED788}"/>
          </ac:cxnSpMkLst>
        </pc:cxnChg>
      </pc:sldChg>
      <pc:sldChg chg="add">
        <pc:chgData name="Dimitris Mavros" userId="5b21be12d6fcf79c" providerId="LiveId" clId="{710CA8CE-06D5-4993-B3F0-C192F30AC7B6}" dt="2025-06-23T21:05:46.510" v="0" actId="2890"/>
        <pc:sldMkLst>
          <pc:docMk/>
          <pc:sldMk cId="209401012" sldId="2123"/>
        </pc:sldMkLst>
      </pc:sldChg>
    </pc:docChg>
  </pc:docChgLst>
  <pc:docChgLst>
    <pc:chgData name="Vivian Antonopoulou" userId="b56298f00e27b472" providerId="LiveId" clId="{9C8EE855-83B1-45C8-87BE-1DCE9F49A5C4}"/>
    <pc:docChg chg="custSel addSld delSld modSld sldOrd">
      <pc:chgData name="Vivian Antonopoulou" userId="b56298f00e27b472" providerId="LiveId" clId="{9C8EE855-83B1-45C8-87BE-1DCE9F49A5C4}" dt="2022-12-07T17:56:21.075" v="422" actId="27918"/>
      <pc:docMkLst>
        <pc:docMk/>
      </pc:docMkLst>
      <pc:sldChg chg="addSp delSp modSp add mod">
        <pc:chgData name="Vivian Antonopoulou" userId="b56298f00e27b472" providerId="LiveId" clId="{9C8EE855-83B1-45C8-87BE-1DCE9F49A5C4}" dt="2022-12-07T17:29:26.078" v="303"/>
        <pc:sldMkLst>
          <pc:docMk/>
          <pc:sldMk cId="1576898623" sldId="1628"/>
        </pc:sldMkLst>
      </pc:sldChg>
      <pc:sldChg chg="ord">
        <pc:chgData name="Vivian Antonopoulou" userId="b56298f00e27b472" providerId="LiveId" clId="{9C8EE855-83B1-45C8-87BE-1DCE9F49A5C4}" dt="2022-12-07T17:32:21.105" v="359"/>
        <pc:sldMkLst>
          <pc:docMk/>
          <pc:sldMk cId="3459727170" sldId="1984"/>
        </pc:sldMkLst>
      </pc:sldChg>
      <pc:sldChg chg="modSp mod">
        <pc:chgData name="Vivian Antonopoulou" userId="b56298f00e27b472" providerId="LiveId" clId="{9C8EE855-83B1-45C8-87BE-1DCE9F49A5C4}" dt="2022-12-07T17:22:27.461" v="23" actId="20577"/>
        <pc:sldMkLst>
          <pc:docMk/>
          <pc:sldMk cId="2747051014" sldId="1987"/>
        </pc:sldMkLst>
      </pc:sldChg>
      <pc:sldChg chg="modSp mod">
        <pc:chgData name="Vivian Antonopoulou" userId="b56298f00e27b472" providerId="LiveId" clId="{9C8EE855-83B1-45C8-87BE-1DCE9F49A5C4}" dt="2022-12-07T17:24:02.795" v="64" actId="20577"/>
        <pc:sldMkLst>
          <pc:docMk/>
          <pc:sldMk cId="688128951" sldId="1991"/>
        </pc:sldMkLst>
      </pc:sldChg>
      <pc:sldChg chg="del ord">
        <pc:chgData name="Vivian Antonopoulou" userId="b56298f00e27b472" providerId="LiveId" clId="{9C8EE855-83B1-45C8-87BE-1DCE9F49A5C4}" dt="2022-12-07T17:22:55.474" v="32" actId="47"/>
        <pc:sldMkLst>
          <pc:docMk/>
          <pc:sldMk cId="3026529808" sldId="1992"/>
        </pc:sldMkLst>
      </pc:sldChg>
      <pc:sldChg chg="addSp modSp mod">
        <pc:chgData name="Vivian Antonopoulou" userId="b56298f00e27b472" providerId="LiveId" clId="{9C8EE855-83B1-45C8-87BE-1DCE9F49A5C4}" dt="2022-12-07T17:28:48.832" v="207" actId="554"/>
        <pc:sldMkLst>
          <pc:docMk/>
          <pc:sldMk cId="1312559430" sldId="1993"/>
        </pc:sldMkLst>
      </pc:sldChg>
      <pc:sldChg chg="modSp mod">
        <pc:chgData name="Vivian Antonopoulou" userId="b56298f00e27b472" providerId="LiveId" clId="{9C8EE855-83B1-45C8-87BE-1DCE9F49A5C4}" dt="2022-12-07T17:24:20.617" v="70" actId="20577"/>
        <pc:sldMkLst>
          <pc:docMk/>
          <pc:sldMk cId="1241771211" sldId="1994"/>
        </pc:sldMkLst>
      </pc:sldChg>
      <pc:sldChg chg="modSp mod">
        <pc:chgData name="Vivian Antonopoulou" userId="b56298f00e27b472" providerId="LiveId" clId="{9C8EE855-83B1-45C8-87BE-1DCE9F49A5C4}" dt="2022-12-07T17:24:25.465" v="71" actId="20577"/>
        <pc:sldMkLst>
          <pc:docMk/>
          <pc:sldMk cId="2704626675" sldId="1995"/>
        </pc:sldMkLst>
      </pc:sldChg>
      <pc:sldChg chg="modSp mod">
        <pc:chgData name="Vivian Antonopoulou" userId="b56298f00e27b472" providerId="LiveId" clId="{9C8EE855-83B1-45C8-87BE-1DCE9F49A5C4}" dt="2022-12-07T17:24:10.610" v="68" actId="20577"/>
        <pc:sldMkLst>
          <pc:docMk/>
          <pc:sldMk cId="2177793753" sldId="2002"/>
        </pc:sldMkLst>
      </pc:sldChg>
      <pc:sldChg chg="mod">
        <pc:chgData name="Vivian Antonopoulou" userId="b56298f00e27b472" providerId="LiveId" clId="{9C8EE855-83B1-45C8-87BE-1DCE9F49A5C4}" dt="2022-12-07T17:33:01.919" v="364" actId="27918"/>
        <pc:sldMkLst>
          <pc:docMk/>
          <pc:sldMk cId="3116565458" sldId="2008"/>
        </pc:sldMkLst>
      </pc:sldChg>
      <pc:sldChg chg="mod">
        <pc:chgData name="Vivian Antonopoulou" userId="b56298f00e27b472" providerId="LiveId" clId="{9C8EE855-83B1-45C8-87BE-1DCE9F49A5C4}" dt="2022-12-07T17:33:42.912" v="369" actId="27918"/>
        <pc:sldMkLst>
          <pc:docMk/>
          <pc:sldMk cId="3830731687" sldId="2009"/>
        </pc:sldMkLst>
      </pc:sldChg>
      <pc:sldChg chg="modSp mod">
        <pc:chgData name="Vivian Antonopoulou" userId="b56298f00e27b472" providerId="LiveId" clId="{9C8EE855-83B1-45C8-87BE-1DCE9F49A5C4}" dt="2022-12-07T17:50:16.738" v="377" actId="1076"/>
        <pc:sldMkLst>
          <pc:docMk/>
          <pc:sldMk cId="3547644641" sldId="2010"/>
        </pc:sldMkLst>
      </pc:sldChg>
      <pc:sldChg chg="modSp mod">
        <pc:chgData name="Vivian Antonopoulou" userId="b56298f00e27b472" providerId="LiveId" clId="{9C8EE855-83B1-45C8-87BE-1DCE9F49A5C4}" dt="2022-12-07T17:52:07.273" v="383" actId="1076"/>
        <pc:sldMkLst>
          <pc:docMk/>
          <pc:sldMk cId="2061750808" sldId="2011"/>
        </pc:sldMkLst>
      </pc:sldChg>
      <pc:sldChg chg="modSp mod">
        <pc:chgData name="Vivian Antonopoulou" userId="b56298f00e27b472" providerId="LiveId" clId="{9C8EE855-83B1-45C8-87BE-1DCE9F49A5C4}" dt="2022-12-07T17:53:19.051" v="394" actId="1076"/>
        <pc:sldMkLst>
          <pc:docMk/>
          <pc:sldMk cId="3339299725" sldId="2013"/>
        </pc:sldMkLst>
      </pc:sldChg>
      <pc:sldChg chg="modSp mod">
        <pc:chgData name="Vivian Antonopoulou" userId="b56298f00e27b472" providerId="LiveId" clId="{9C8EE855-83B1-45C8-87BE-1DCE9F49A5C4}" dt="2022-12-07T17:54:58.821" v="412" actId="1076"/>
        <pc:sldMkLst>
          <pc:docMk/>
          <pc:sldMk cId="3219678745" sldId="2014"/>
        </pc:sldMkLst>
      </pc:sldChg>
      <pc:sldChg chg="modSp mod">
        <pc:chgData name="Vivian Antonopoulou" userId="b56298f00e27b472" providerId="LiveId" clId="{9C8EE855-83B1-45C8-87BE-1DCE9F49A5C4}" dt="2022-12-07T17:54:51.111" v="411" actId="1036"/>
        <pc:sldMkLst>
          <pc:docMk/>
          <pc:sldMk cId="3985299039" sldId="2015"/>
        </pc:sldMkLst>
      </pc:sldChg>
      <pc:sldChg chg="addSp delSp mod">
        <pc:chgData name="Vivian Antonopoulou" userId="b56298f00e27b472" providerId="LiveId" clId="{9C8EE855-83B1-45C8-87BE-1DCE9F49A5C4}" dt="2022-12-07T17:56:21.075" v="422" actId="27918"/>
        <pc:sldMkLst>
          <pc:docMk/>
          <pc:sldMk cId="1314320633" sldId="2016"/>
        </pc:sldMkLst>
      </pc:sldChg>
      <pc:sldChg chg="modSp mod">
        <pc:chgData name="Vivian Antonopoulou" userId="b56298f00e27b472" providerId="LiveId" clId="{9C8EE855-83B1-45C8-87BE-1DCE9F49A5C4}" dt="2022-12-07T17:27:43.384" v="185" actId="20577"/>
        <pc:sldMkLst>
          <pc:docMk/>
          <pc:sldMk cId="1459961678" sldId="2018"/>
        </pc:sldMkLst>
      </pc:sldChg>
      <pc:sldChg chg="modSp mod">
        <pc:chgData name="Vivian Antonopoulou" userId="b56298f00e27b472" providerId="LiveId" clId="{9C8EE855-83B1-45C8-87BE-1DCE9F49A5C4}" dt="2022-12-07T17:27:33.594" v="182" actId="20577"/>
        <pc:sldMkLst>
          <pc:docMk/>
          <pc:sldMk cId="2047714341" sldId="2019"/>
        </pc:sldMkLst>
      </pc:sldChg>
      <pc:sldChg chg="ord">
        <pc:chgData name="Vivian Antonopoulou" userId="b56298f00e27b472" providerId="LiveId" clId="{9C8EE855-83B1-45C8-87BE-1DCE9F49A5C4}" dt="2022-12-07T17:32:07.825" v="357"/>
        <pc:sldMkLst>
          <pc:docMk/>
          <pc:sldMk cId="1319352159" sldId="2025"/>
        </pc:sldMkLst>
      </pc:sldChg>
      <pc:sldChg chg="modSp mod">
        <pc:chgData name="Vivian Antonopoulou" userId="b56298f00e27b472" providerId="LiveId" clId="{9C8EE855-83B1-45C8-87BE-1DCE9F49A5C4}" dt="2022-12-07T17:31:52.951" v="355" actId="20577"/>
        <pc:sldMkLst>
          <pc:docMk/>
          <pc:sldMk cId="321022789" sldId="2026"/>
        </pc:sldMkLst>
      </pc:sldChg>
      <pc:sldChg chg="modSp mod">
        <pc:chgData name="Vivian Antonopoulou" userId="b56298f00e27b472" providerId="LiveId" clId="{9C8EE855-83B1-45C8-87BE-1DCE9F49A5C4}" dt="2022-12-07T17:31:22.789" v="318" actId="20577"/>
        <pc:sldMkLst>
          <pc:docMk/>
          <pc:sldMk cId="4103326265" sldId="2027"/>
        </pc:sldMkLst>
      </pc:sldChg>
      <pc:sldChg chg="modSp mod">
        <pc:chgData name="Vivian Antonopoulou" userId="b56298f00e27b472" providerId="LiveId" clId="{9C8EE855-83B1-45C8-87BE-1DCE9F49A5C4}" dt="2022-12-07T17:22:32.391" v="24" actId="20577"/>
        <pc:sldMkLst>
          <pc:docMk/>
          <pc:sldMk cId="2184324433" sldId="2028"/>
        </pc:sldMkLst>
      </pc:sldChg>
      <pc:sldChg chg="modSp mod ord">
        <pc:chgData name="Vivian Antonopoulou" userId="b56298f00e27b472" providerId="LiveId" clId="{9C8EE855-83B1-45C8-87BE-1DCE9F49A5C4}" dt="2022-12-07T17:22:45.744" v="29" actId="20577"/>
        <pc:sldMkLst>
          <pc:docMk/>
          <pc:sldMk cId="3326853341" sldId="2029"/>
        </pc:sldMkLst>
      </pc:sldChg>
      <pc:sldChg chg="add">
        <pc:chgData name="Vivian Antonopoulou" userId="b56298f00e27b472" providerId="LiveId" clId="{9C8EE855-83B1-45C8-87BE-1DCE9F49A5C4}" dt="2022-12-07T17:31:14.166" v="304" actId="2890"/>
        <pc:sldMkLst>
          <pc:docMk/>
          <pc:sldMk cId="2371348130" sldId="2031"/>
        </pc:sldMkLst>
      </pc:sldChg>
      <pc:sldChg chg="modSp add mod">
        <pc:chgData name="Vivian Antonopoulou" userId="b56298f00e27b472" providerId="LiveId" clId="{9C8EE855-83B1-45C8-87BE-1DCE9F49A5C4}" dt="2022-12-07T17:31:41.269" v="338" actId="20577"/>
        <pc:sldMkLst>
          <pc:docMk/>
          <pc:sldMk cId="3319250115" sldId="2032"/>
        </pc:sldMkLst>
      </pc:sldChg>
      <pc:sldChg chg="add">
        <pc:chgData name="Vivian Antonopoulou" userId="b56298f00e27b472" providerId="LiveId" clId="{9C8EE855-83B1-45C8-87BE-1DCE9F49A5C4}" dt="2022-12-07T17:31:45.385" v="339" actId="2890"/>
        <pc:sldMkLst>
          <pc:docMk/>
          <pc:sldMk cId="71422377" sldId="2033"/>
        </pc:sldMkLst>
      </pc:sldChg>
    </pc:docChg>
  </pc:docChgLst>
  <pc:docChgLst>
    <pc:chgData name="Dimitris Mavros" userId="5b21be12d6fcf79c" providerId="LiveId" clId="{0BF2DE82-051F-428A-96AD-FD2407202FD2}"/>
    <pc:docChg chg="modSld">
      <pc:chgData name="Dimitris Mavros" userId="5b21be12d6fcf79c" providerId="LiveId" clId="{0BF2DE82-051F-428A-96AD-FD2407202FD2}" dt="2022-12-13T16:56:10.361" v="0"/>
      <pc:docMkLst>
        <pc:docMk/>
      </pc:docMkLst>
      <pc:sldChg chg="addSp">
        <pc:chgData name="Dimitris Mavros" userId="5b21be12d6fcf79c" providerId="LiveId" clId="{0BF2DE82-051F-428A-96AD-FD2407202FD2}" dt="2022-12-13T16:56:10.361" v="0"/>
        <pc:sldMkLst>
          <pc:docMk/>
          <pc:sldMk cId="1312559430" sldId="1993"/>
        </pc:sldMkLst>
      </pc:sldChg>
      <pc:sldChg chg="addSp">
        <pc:chgData name="Dimitris Mavros" userId="5b21be12d6fcf79c" providerId="LiveId" clId="{0BF2DE82-051F-428A-96AD-FD2407202FD2}" dt="2022-12-13T16:56:10.361" v="0"/>
        <pc:sldMkLst>
          <pc:docMk/>
          <pc:sldMk cId="1241771211" sldId="1994"/>
        </pc:sldMkLst>
      </pc:sldChg>
      <pc:sldChg chg="addSp">
        <pc:chgData name="Dimitris Mavros" userId="5b21be12d6fcf79c" providerId="LiveId" clId="{0BF2DE82-051F-428A-96AD-FD2407202FD2}" dt="2022-12-13T16:56:10.361" v="0"/>
        <pc:sldMkLst>
          <pc:docMk/>
          <pc:sldMk cId="2704626675" sldId="1995"/>
        </pc:sldMkLst>
      </pc:sldChg>
      <pc:sldChg chg="addSp">
        <pc:chgData name="Dimitris Mavros" userId="5b21be12d6fcf79c" providerId="LiveId" clId="{0BF2DE82-051F-428A-96AD-FD2407202FD2}" dt="2022-12-13T16:56:10.361" v="0"/>
        <pc:sldMkLst>
          <pc:docMk/>
          <pc:sldMk cId="2177793753" sldId="2002"/>
        </pc:sldMkLst>
      </pc:sldChg>
      <pc:sldChg chg="addSp">
        <pc:chgData name="Dimitris Mavros" userId="5b21be12d6fcf79c" providerId="LiveId" clId="{0BF2DE82-051F-428A-96AD-FD2407202FD2}" dt="2022-12-13T16:56:10.361" v="0"/>
        <pc:sldMkLst>
          <pc:docMk/>
          <pc:sldMk cId="1396006436" sldId="2003"/>
        </pc:sldMkLst>
      </pc:sldChg>
    </pc:docChg>
  </pc:docChgLst>
  <pc:docChgLst>
    <pc:chgData name="Vivian Antonopoulou" userId="b56298f00e27b472" providerId="LiveId" clId="{BB3E40E4-D8B9-4879-9DFD-7113473C4D94}"/>
    <pc:docChg chg="modSld">
      <pc:chgData name="Vivian Antonopoulou" userId="b56298f00e27b472" providerId="LiveId" clId="{BB3E40E4-D8B9-4879-9DFD-7113473C4D94}" dt="2021-07-05T13:52:04.274" v="12" actId="20577"/>
      <pc:docMkLst>
        <pc:docMk/>
      </pc:docMkLst>
      <pc:sldChg chg="addSp modSp mod">
        <pc:chgData name="Vivian Antonopoulou" userId="b56298f00e27b472" providerId="LiveId" clId="{BB3E40E4-D8B9-4879-9DFD-7113473C4D94}" dt="2021-07-05T13:52:04.274" v="12" actId="20577"/>
        <pc:sldMkLst>
          <pc:docMk/>
          <pc:sldMk cId="0" sldId="1269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8.xml"/><Relationship Id="rId1" Type="http://schemas.microsoft.com/office/2011/relationships/chartStyle" Target="style8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867942327846378"/>
          <c:y val="5.3391904458910518E-2"/>
          <c:w val="0.71617133732977867"/>
          <c:h val="0.869215722606403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B75-4CAF-98A2-68A00E9C57A5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B75-4CAF-98A2-68A00E9C57A5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B75-4CAF-98A2-68A00E9C57A5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B75-4CAF-98A2-68A00E9C57A5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B75-4CAF-98A2-68A00E9C57A5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B75-4CAF-98A2-68A00E9C57A5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F862-4E46-952C-58C76E5D57B0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F862-4E46-952C-58C76E5D57B0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139F-473C-8D50-C103EC52D76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Κυριάκος Μητσοτάκης</c:v>
                </c:pt>
                <c:pt idx="1">
                  <c:v>Ζωή Κωνσταντοπούλου</c:v>
                </c:pt>
                <c:pt idx="2">
                  <c:v>Κυριάκος Βελόπουλος</c:v>
                </c:pt>
                <c:pt idx="3">
                  <c:v>Νίκος Ανδρουλάκης</c:v>
                </c:pt>
                <c:pt idx="4">
                  <c:v>Δημήτρης Κουτσούμπας</c:v>
                </c:pt>
                <c:pt idx="5">
                  <c:v>Σωκράτης Φάμελλος</c:v>
                </c:pt>
                <c:pt idx="6">
                  <c:v>Αφροδίτη Λατινοπούλου</c:v>
                </c:pt>
                <c:pt idx="7">
                  <c:v>Γιάνης Βαρουφάκης</c:v>
                </c:pt>
                <c:pt idx="8">
                  <c:v>Στέφανος Κασσελάκης</c:v>
                </c:pt>
                <c:pt idx="9">
                  <c:v>Δημήτρης Νατσιός</c:v>
                </c:pt>
                <c:pt idx="10">
                  <c:v>Αλέξης Χαρίτσης</c:v>
                </c:pt>
                <c:pt idx="11">
                  <c:v>ΑΛΛΟΣ</c:v>
                </c:pt>
                <c:pt idx="12">
                  <c:v>ΚΑΝΕΝΑΣ</c:v>
                </c:pt>
                <c:pt idx="13">
                  <c:v>ΔΞ/ΔΑ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24.1</c:v>
                </c:pt>
                <c:pt idx="1">
                  <c:v>8.6999999999999993</c:v>
                </c:pt>
                <c:pt idx="2">
                  <c:v>8.3000000000000007</c:v>
                </c:pt>
                <c:pt idx="3">
                  <c:v>8</c:v>
                </c:pt>
                <c:pt idx="4">
                  <c:v>5</c:v>
                </c:pt>
                <c:pt idx="5">
                  <c:v>3.9</c:v>
                </c:pt>
                <c:pt idx="6">
                  <c:v>2.8</c:v>
                </c:pt>
                <c:pt idx="7">
                  <c:v>2.1</c:v>
                </c:pt>
                <c:pt idx="8">
                  <c:v>1.6</c:v>
                </c:pt>
                <c:pt idx="9">
                  <c:v>1.3</c:v>
                </c:pt>
                <c:pt idx="10">
                  <c:v>0.8</c:v>
                </c:pt>
                <c:pt idx="11">
                  <c:v>8</c:v>
                </c:pt>
                <c:pt idx="12">
                  <c:v>22.5</c:v>
                </c:pt>
                <c:pt idx="13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B8-4758-81C5-05FBA0ED61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51"/>
        <c:axId val="-523429088"/>
        <c:axId val="-523428544"/>
      </c:barChart>
      <c:catAx>
        <c:axId val="-5234290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-523428544"/>
        <c:crosses val="autoZero"/>
        <c:auto val="1"/>
        <c:lblAlgn val="ctr"/>
        <c:lblOffset val="100"/>
        <c:noMultiLvlLbl val="0"/>
      </c:catAx>
      <c:valAx>
        <c:axId val="-523428544"/>
        <c:scaling>
          <c:orientation val="minMax"/>
          <c:max val="8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-52342908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l-G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609567820660085"/>
          <c:y val="6.0250242356653397E-2"/>
          <c:w val="0.72171506154904563"/>
          <c:h val="0.87906582928975019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ΔΕΚΕΜΒΡΙΟΣ 2025</c:v>
                </c:pt>
                <c:pt idx="1">
                  <c:v>ΙΟΥΝΙΟΣ 2025</c:v>
                </c:pt>
                <c:pt idx="2">
                  <c:v>ΔΕΚΕΜΒΡΙΟΣ 2024</c:v>
                </c:pt>
                <c:pt idx="3">
                  <c:v>ΙΟΥΛΙΟΣ 2024</c:v>
                </c:pt>
                <c:pt idx="4">
                  <c:v>ΔΕΚΕΜΒΡΙΟΣ 2023</c:v>
                </c:pt>
                <c:pt idx="5">
                  <c:v>ΔΕΚΕΜΒΡΙΟΣ 2022</c:v>
                </c:pt>
                <c:pt idx="6">
                  <c:v>ΙΟΥΝΙΟΣ 2022</c:v>
                </c:pt>
                <c:pt idx="7">
                  <c:v>ΔΕΚΕΜΒΡΙΟΣ 2021</c:v>
                </c:pt>
                <c:pt idx="8">
                  <c:v>ΙΟΥΝΙΟΣ 2021</c:v>
                </c:pt>
                <c:pt idx="9">
                  <c:v>ΔΕΚΕΜΒΡΙΟΣ 2020</c:v>
                </c:pt>
                <c:pt idx="10">
                  <c:v>ΙΟΥΝΙΟΣ 2020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19.399999999999999</c:v>
                </c:pt>
                <c:pt idx="1">
                  <c:v>13.600000000000001</c:v>
                </c:pt>
                <c:pt idx="2">
                  <c:v>15.8</c:v>
                </c:pt>
                <c:pt idx="3">
                  <c:v>8.6999999999999993</c:v>
                </c:pt>
                <c:pt idx="4">
                  <c:v>16.2</c:v>
                </c:pt>
                <c:pt idx="5">
                  <c:v>15.8</c:v>
                </c:pt>
                <c:pt idx="6">
                  <c:v>18.3</c:v>
                </c:pt>
                <c:pt idx="7">
                  <c:v>18.100000000000001</c:v>
                </c:pt>
                <c:pt idx="8">
                  <c:v>16</c:v>
                </c:pt>
                <c:pt idx="9">
                  <c:v>18.600000000000001</c:v>
                </c:pt>
                <c:pt idx="10">
                  <c:v>18.399999999999999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3B-4054-9180-0E46FE32D43F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ΟΧΙ ΕΥΝΟΙΚΗ ΓΝΩΜΗ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ΔΕΚΕΜΒΡΙΟΣ 2025</c:v>
                </c:pt>
                <c:pt idx="1">
                  <c:v>ΙΟΥΝΙΟΣ 2025</c:v>
                </c:pt>
                <c:pt idx="2">
                  <c:v>ΔΕΚΕΜΒΡΙΟΣ 2024</c:v>
                </c:pt>
                <c:pt idx="3">
                  <c:v>ΙΟΥΛΙΟΣ 2024</c:v>
                </c:pt>
                <c:pt idx="4">
                  <c:v>ΔΕΚΕΜΒΡΙΟΣ 2023</c:v>
                </c:pt>
                <c:pt idx="5">
                  <c:v>ΔΕΚΕΜΒΡΙΟΣ 2022</c:v>
                </c:pt>
                <c:pt idx="6">
                  <c:v>ΙΟΥΝΙΟΣ 2022</c:v>
                </c:pt>
                <c:pt idx="7">
                  <c:v>ΔΕΚΕΜΒΡΙΟΣ 2021</c:v>
                </c:pt>
                <c:pt idx="8">
                  <c:v>ΙΟΥΝΙΟΣ 2021</c:v>
                </c:pt>
                <c:pt idx="9">
                  <c:v>ΔΕΚΕΜΒΡΙΟΣ 2020</c:v>
                </c:pt>
                <c:pt idx="10">
                  <c:v>ΙΟΥΝΙΟΣ 2020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20.6</c:v>
                </c:pt>
                <c:pt idx="1">
                  <c:v>26.4</c:v>
                </c:pt>
                <c:pt idx="2">
                  <c:v>24.2</c:v>
                </c:pt>
                <c:pt idx="3">
                  <c:v>31.3</c:v>
                </c:pt>
                <c:pt idx="4">
                  <c:v>23.8</c:v>
                </c:pt>
                <c:pt idx="5">
                  <c:v>24.2</c:v>
                </c:pt>
                <c:pt idx="6">
                  <c:v>21.7</c:v>
                </c:pt>
                <c:pt idx="7">
                  <c:v>21.9</c:v>
                </c:pt>
                <c:pt idx="8">
                  <c:v>24</c:v>
                </c:pt>
                <c:pt idx="9">
                  <c:v>21.4</c:v>
                </c:pt>
                <c:pt idx="10">
                  <c:v>21.6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3B-4054-9180-0E46FE32D43F}"/>
            </c:ext>
          </c:extLst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ΔΕΚΕΜΒΡΙΟΣ 2025</c:v>
                </c:pt>
                <c:pt idx="1">
                  <c:v>ΙΟΥΝΙΟΣ 2025</c:v>
                </c:pt>
                <c:pt idx="2">
                  <c:v>ΔΕΚΕΜΒΡΙΟΣ 2024</c:v>
                </c:pt>
                <c:pt idx="3">
                  <c:v>ΙΟΥΛΙΟΣ 2024</c:v>
                </c:pt>
                <c:pt idx="4">
                  <c:v>ΔΕΚΕΜΒΡΙΟΣ 2023</c:v>
                </c:pt>
                <c:pt idx="5">
                  <c:v>ΔΕΚΕΜΒΡΙΟΣ 2022</c:v>
                </c:pt>
                <c:pt idx="6">
                  <c:v>ΙΟΥΝΙΟΣ 2022</c:v>
                </c:pt>
                <c:pt idx="7">
                  <c:v>ΔΕΚΕΜΒΡΙΟΣ 2021</c:v>
                </c:pt>
                <c:pt idx="8">
                  <c:v>ΙΟΥΝΙΟΣ 2021</c:v>
                </c:pt>
                <c:pt idx="9">
                  <c:v>ΔΕΚΕΜΒΡΙΟΣ 2020</c:v>
                </c:pt>
                <c:pt idx="10">
                  <c:v>ΙΟΥΝΙΟΣ 2020</c:v>
                </c:pt>
              </c:strCache>
            </c:strRef>
          </c:cat>
          <c:val>
            <c:numRef>
              <c:f>Sheet1!$D$2:$D$12</c:f>
              <c:numCache>
                <c:formatCode>#,##0.0\ _€</c:formatCode>
                <c:ptCount val="11"/>
                <c:pt idx="0" formatCode="0">
                  <c:v>6.85</c:v>
                </c:pt>
                <c:pt idx="1">
                  <c:v>8.5500000000000007</c:v>
                </c:pt>
                <c:pt idx="2">
                  <c:v>7.6</c:v>
                </c:pt>
                <c:pt idx="3">
                  <c:v>8.6999999999999993</c:v>
                </c:pt>
                <c:pt idx="4">
                  <c:v>7.85</c:v>
                </c:pt>
                <c:pt idx="5">
                  <c:v>7.8000000000000007</c:v>
                </c:pt>
                <c:pt idx="6">
                  <c:v>6.5999999999999979</c:v>
                </c:pt>
                <c:pt idx="7">
                  <c:v>8.0499999999999972</c:v>
                </c:pt>
                <c:pt idx="8">
                  <c:v>8.1</c:v>
                </c:pt>
                <c:pt idx="9">
                  <c:v>7.4500000000000011</c:v>
                </c:pt>
                <c:pt idx="10">
                  <c:v>7.0000000000000053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3B-4054-9180-0E46FE32D43F}"/>
            </c:ext>
          </c:extLst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ΔΕΝ ΜΠΟΡΩ ΝΑ ΔΩΣΩ ΒΑΘΜΟ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ΔΕΚΕΜΒΡΙΟΣ 2025</c:v>
                </c:pt>
                <c:pt idx="1">
                  <c:v>ΙΟΥΝΙΟΣ 2025</c:v>
                </c:pt>
                <c:pt idx="2">
                  <c:v>ΔΕΚΕΜΒΡΙΟΣ 2024</c:v>
                </c:pt>
                <c:pt idx="3">
                  <c:v>ΙΟΥΛΙΟΣ 2024</c:v>
                </c:pt>
                <c:pt idx="4">
                  <c:v>ΔΕΚΕΜΒΡΙΟΣ 2023</c:v>
                </c:pt>
                <c:pt idx="5">
                  <c:v>ΔΕΚΕΜΒΡΙΟΣ 2022</c:v>
                </c:pt>
                <c:pt idx="6">
                  <c:v>ΙΟΥΝΙΟΣ 2022</c:v>
                </c:pt>
                <c:pt idx="7">
                  <c:v>ΔΕΚΕΜΒΡΙΟΣ 2021</c:v>
                </c:pt>
                <c:pt idx="8">
                  <c:v>ΙΟΥΝΙΟΣ 2021</c:v>
                </c:pt>
                <c:pt idx="9">
                  <c:v>ΔΕΚΕΜΒΡΙΟΣ 2020</c:v>
                </c:pt>
                <c:pt idx="10">
                  <c:v>ΙΟΥΝΙΟΣ 2020</c:v>
                </c:pt>
              </c:strCache>
            </c:strRef>
          </c:cat>
          <c:val>
            <c:numRef>
              <c:f>Sheet1!$E$2:$E$12</c:f>
              <c:numCache>
                <c:formatCode>0.0</c:formatCode>
                <c:ptCount val="11"/>
                <c:pt idx="0" formatCode="General">
                  <c:v>26.3</c:v>
                </c:pt>
                <c:pt idx="1">
                  <c:v>22.9</c:v>
                </c:pt>
                <c:pt idx="2">
                  <c:v>24.8</c:v>
                </c:pt>
                <c:pt idx="3" formatCode="General">
                  <c:v>22.6</c:v>
                </c:pt>
                <c:pt idx="4">
                  <c:v>24.3</c:v>
                </c:pt>
                <c:pt idx="5" formatCode="General">
                  <c:v>24.4</c:v>
                </c:pt>
                <c:pt idx="6" formatCode="General">
                  <c:v>26.800000000000004</c:v>
                </c:pt>
                <c:pt idx="7" formatCode="General">
                  <c:v>23.900000000000006</c:v>
                </c:pt>
                <c:pt idx="8" formatCode="General">
                  <c:v>23.8</c:v>
                </c:pt>
                <c:pt idx="9" formatCode="General">
                  <c:v>25.099999999999998</c:v>
                </c:pt>
                <c:pt idx="10" formatCode="General">
                  <c:v>25.999999999999989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33B-4054-9180-0E46FE32D43F}"/>
            </c:ext>
          </c:extLst>
        </c:ser>
        <c:ser>
          <c:idx val="5"/>
          <c:order val="4"/>
          <c:tx>
            <c:strRef>
              <c:f>Sheet1!$F$1</c:f>
              <c:strCache>
                <c:ptCount val="1"/>
                <c:pt idx="0">
                  <c:v>Column4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ΔΕΚΕΜΒΡΙΟΣ 2025</c:v>
                </c:pt>
                <c:pt idx="1">
                  <c:v>ΙΟΥΝΙΟΣ 2025</c:v>
                </c:pt>
                <c:pt idx="2">
                  <c:v>ΔΕΚΕΜΒΡΙΟΣ 2024</c:v>
                </c:pt>
                <c:pt idx="3">
                  <c:v>ΙΟΥΛΙΟΣ 2024</c:v>
                </c:pt>
                <c:pt idx="4">
                  <c:v>ΔΕΚΕΜΒΡΙΟΣ 2023</c:v>
                </c:pt>
                <c:pt idx="5">
                  <c:v>ΔΕΚΕΜΒΡΙΟΣ 2022</c:v>
                </c:pt>
                <c:pt idx="6">
                  <c:v>ΙΟΥΝΙΟΣ 2022</c:v>
                </c:pt>
                <c:pt idx="7">
                  <c:v>ΔΕΚΕΜΒΡΙΟΣ 2021</c:v>
                </c:pt>
                <c:pt idx="8">
                  <c:v>ΙΟΥΝΙΟΣ 2021</c:v>
                </c:pt>
                <c:pt idx="9">
                  <c:v>ΔΕΚΕΜΒΡΙΟΣ 2020</c:v>
                </c:pt>
                <c:pt idx="10">
                  <c:v>ΙΟΥΝΙΟΣ 2020</c:v>
                </c:pt>
              </c:strCache>
            </c:strRef>
          </c:cat>
          <c:val>
            <c:numRef>
              <c:f>Sheet1!$F$2:$F$12</c:f>
              <c:numCache>
                <c:formatCode>0.0</c:formatCode>
                <c:ptCount val="11"/>
                <c:pt idx="0" formatCode="General">
                  <c:v>6.85</c:v>
                </c:pt>
                <c:pt idx="1">
                  <c:v>8.5500000000000007</c:v>
                </c:pt>
                <c:pt idx="2">
                  <c:v>7.6</c:v>
                </c:pt>
                <c:pt idx="3">
                  <c:v>8.6999999999999993</c:v>
                </c:pt>
                <c:pt idx="4">
                  <c:v>7.85</c:v>
                </c:pt>
                <c:pt idx="5">
                  <c:v>7.8000000000000007</c:v>
                </c:pt>
                <c:pt idx="6">
                  <c:v>6.5999999999999979</c:v>
                </c:pt>
                <c:pt idx="7">
                  <c:v>8.0499999999999972</c:v>
                </c:pt>
                <c:pt idx="8">
                  <c:v>8.1</c:v>
                </c:pt>
                <c:pt idx="9">
                  <c:v>7.4500000000000011</c:v>
                </c:pt>
                <c:pt idx="10">
                  <c:v>7.0000000000000053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33B-4054-9180-0E46FE32D43F}"/>
            </c:ext>
          </c:extLst>
        </c:ser>
        <c:ser>
          <c:idx val="6"/>
          <c:order val="5"/>
          <c:tx>
            <c:strRef>
              <c:f>Sheet1!$G$1</c:f>
              <c:strCache>
                <c:ptCount val="1"/>
                <c:pt idx="0">
                  <c:v>ΕΥΝΟΙΚΗ/ΑΠΟ ΤΟΥΣ ΚΑΛΥΤΕΡΟΥΣ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1.3408186268788662E-2"/>
                  <c:y val="-2.34319621412424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33B-4054-9180-0E46FE32D4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ΔΕΚΕΜΒΡΙΟΣ 2025</c:v>
                </c:pt>
                <c:pt idx="1">
                  <c:v>ΙΟΥΝΙΟΣ 2025</c:v>
                </c:pt>
                <c:pt idx="2">
                  <c:v>ΔΕΚΕΜΒΡΙΟΣ 2024</c:v>
                </c:pt>
                <c:pt idx="3">
                  <c:v>ΙΟΥΛΙΟΣ 2024</c:v>
                </c:pt>
                <c:pt idx="4">
                  <c:v>ΔΕΚΕΜΒΡΙΟΣ 2023</c:v>
                </c:pt>
                <c:pt idx="5">
                  <c:v>ΔΕΚΕΜΒΡΙΟΣ 2022</c:v>
                </c:pt>
                <c:pt idx="6">
                  <c:v>ΙΟΥΝΙΟΣ 2022</c:v>
                </c:pt>
                <c:pt idx="7">
                  <c:v>ΔΕΚΕΜΒΡΙΟΣ 2021</c:v>
                </c:pt>
                <c:pt idx="8">
                  <c:v>ΙΟΥΝΙΟΣ 2021</c:v>
                </c:pt>
                <c:pt idx="9">
                  <c:v>ΔΕΚΕΜΒΡΙΟΣ 2020</c:v>
                </c:pt>
                <c:pt idx="10">
                  <c:v>ΙΟΥΝΙΟΣ 2020</c:v>
                </c:pt>
              </c:strCache>
            </c:strRef>
          </c:cat>
          <c:val>
            <c:numRef>
              <c:f>Sheet1!$G$2:$G$12</c:f>
              <c:numCache>
                <c:formatCode>General</c:formatCode>
                <c:ptCount val="11"/>
                <c:pt idx="0">
                  <c:v>53.1</c:v>
                </c:pt>
                <c:pt idx="1">
                  <c:v>50.7</c:v>
                </c:pt>
                <c:pt idx="2">
                  <c:v>51</c:v>
                </c:pt>
                <c:pt idx="3">
                  <c:v>46.1</c:v>
                </c:pt>
                <c:pt idx="4">
                  <c:v>51.9</c:v>
                </c:pt>
                <c:pt idx="5">
                  <c:v>51.4</c:v>
                </c:pt>
                <c:pt idx="6">
                  <c:v>51.5</c:v>
                </c:pt>
                <c:pt idx="7">
                  <c:v>54.2</c:v>
                </c:pt>
                <c:pt idx="8">
                  <c:v>52.2</c:v>
                </c:pt>
                <c:pt idx="9">
                  <c:v>53.5</c:v>
                </c:pt>
                <c:pt idx="10">
                  <c:v>52.4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33B-4054-9180-0E46FE32D4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733418136"/>
        <c:axId val="733418528"/>
      </c:barChart>
      <c:catAx>
        <c:axId val="7334181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733418528"/>
        <c:crosses val="autoZero"/>
        <c:auto val="1"/>
        <c:lblAlgn val="ctr"/>
        <c:lblOffset val="100"/>
        <c:noMultiLvlLbl val="0"/>
      </c:catAx>
      <c:valAx>
        <c:axId val="733418528"/>
        <c:scaling>
          <c:orientation val="minMax"/>
          <c:max val="15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73341813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2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15552440382258464"/>
          <c:y val="8.8473788848807272E-3"/>
          <c:w val="0.6895442445192479"/>
          <c:h val="4.80551766698340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latin typeface="Calibri" panose="020F0502020204030204" pitchFamily="34" charset="0"/>
          <a:cs typeface="Calibri" panose="020F0502020204030204" pitchFamily="34" charset="0"/>
        </a:defRPr>
      </a:pPr>
      <a:endParaRPr lang="el-G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9575829972113388"/>
          <c:y val="6.0250242356653397E-2"/>
          <c:w val="0.69205246072317206"/>
          <c:h val="0.87906582928975019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1"/>
                <c:pt idx="0">
                  <c:v>ΖΩΗ ΚΩΝΣΤΑΝΤΟΠΟΥΛΟΥ</c:v>
                </c:pt>
                <c:pt idx="1">
                  <c:v>ΚΥΡΙΑΚΟΣ ΜΗΤΣΟΤΑΚΗΣ</c:v>
                </c:pt>
                <c:pt idx="2">
                  <c:v>ΚΥΡΙΑΚΟΣ ΒΕΛΟΠΟΥΛΟΣ</c:v>
                </c:pt>
                <c:pt idx="3">
                  <c:v>ΔΗΜΗΤΡΗΣ ΚΟΥΤΣΟΥΜΠΑΣ</c:v>
                </c:pt>
                <c:pt idx="4">
                  <c:v>ΝΙΚΟΣ ΑΝΔΡΟΥΛΑΚΗΣ</c:v>
                </c:pt>
                <c:pt idx="5">
                  <c:v>ΣΩΚΡΑΤΗΣ ΦΑΜΕΛΛΟΣ</c:v>
                </c:pt>
                <c:pt idx="6">
                  <c:v>ΑΦΡΟΔΙΤΗ ΛΑΤΙΝΟΠΟΥΛΟΥ</c:v>
                </c:pt>
                <c:pt idx="7">
                  <c:v>ΣΤΕΦΑΝΟΣ ΚΑΣΣΕΛΑΚΗΣ</c:v>
                </c:pt>
                <c:pt idx="8">
                  <c:v>ΓΙΑΝΗΣ ΒΑΡΟΥΦΑΚΗΣ</c:v>
                </c:pt>
                <c:pt idx="9">
                  <c:v>ΑΛΕΞΗΣ ΧΑΡΙΤΣΗΣ</c:v>
                </c:pt>
                <c:pt idx="10">
                  <c:v>ΔΗΜΗΤΡΗΣ ΝΑΤΣΙΟΣ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1"/>
                <c:pt idx="0">
                  <c:v>29.799999999999997</c:v>
                </c:pt>
                <c:pt idx="1">
                  <c:v>18.299999999999997</c:v>
                </c:pt>
                <c:pt idx="2">
                  <c:v>22.1</c:v>
                </c:pt>
                <c:pt idx="3">
                  <c:v>27.4</c:v>
                </c:pt>
                <c:pt idx="4">
                  <c:v>24.1</c:v>
                </c:pt>
                <c:pt idx="5">
                  <c:v>31.700000000000003</c:v>
                </c:pt>
                <c:pt idx="6">
                  <c:v>17.200000000000003</c:v>
                </c:pt>
                <c:pt idx="7">
                  <c:v>15.299999999999997</c:v>
                </c:pt>
                <c:pt idx="8">
                  <c:v>14.700000000000003</c:v>
                </c:pt>
                <c:pt idx="9">
                  <c:v>31</c:v>
                </c:pt>
                <c:pt idx="10">
                  <c:v>23.700000000000003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E3-4824-9360-CC357C9F439C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ΟΧΙ ΕΥΝΟΙΚΗ ΓΝΩΜΗ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9.4920421465356421E-3"/>
                  <c:y val="3.6909446556979073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FE3-4824-9360-CC357C9F439C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1"/>
                <c:pt idx="0">
                  <c:v>ΖΩΗ ΚΩΝΣΤΑΝΤΟΠΟΥΛΟΥ</c:v>
                </c:pt>
                <c:pt idx="1">
                  <c:v>ΚΥΡΙΑΚΟΣ ΜΗΤΣΟΤΑΚΗΣ</c:v>
                </c:pt>
                <c:pt idx="2">
                  <c:v>ΚΥΡΙΑΚΟΣ ΒΕΛΟΠΟΥΛΟΣ</c:v>
                </c:pt>
                <c:pt idx="3">
                  <c:v>ΔΗΜΗΤΡΗΣ ΚΟΥΤΣΟΥΜΠΑΣ</c:v>
                </c:pt>
                <c:pt idx="4">
                  <c:v>ΝΙΚΟΣ ΑΝΔΡΟΥΛΑΚΗΣ</c:v>
                </c:pt>
                <c:pt idx="5">
                  <c:v>ΣΩΚΡΑΤΗΣ ΦΑΜΕΛΛΟΣ</c:v>
                </c:pt>
                <c:pt idx="6">
                  <c:v>ΑΦΡΟΔΙΤΗ ΛΑΤΙΝΟΠΟΥΛΟΥ</c:v>
                </c:pt>
                <c:pt idx="7">
                  <c:v>ΣΤΕΦΑΝΟΣ ΚΑΣΣΕΛΑΚΗΣ</c:v>
                </c:pt>
                <c:pt idx="8">
                  <c:v>ΓΙΑΝΗΣ ΒΑΡΟΥΦΑΚΗΣ</c:v>
                </c:pt>
                <c:pt idx="9">
                  <c:v>ΑΛΕΞΗΣ ΧΑΡΙΤΣΗΣ</c:v>
                </c:pt>
                <c:pt idx="10">
                  <c:v>ΔΗΜΗΤΡΗΣ ΝΑΤΣΙΟΣ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1"/>
                <c:pt idx="0">
                  <c:v>50.2</c:v>
                </c:pt>
                <c:pt idx="1">
                  <c:v>61.7</c:v>
                </c:pt>
                <c:pt idx="2">
                  <c:v>57.9</c:v>
                </c:pt>
                <c:pt idx="3">
                  <c:v>52.6</c:v>
                </c:pt>
                <c:pt idx="4">
                  <c:v>55.9</c:v>
                </c:pt>
                <c:pt idx="5">
                  <c:v>48.3</c:v>
                </c:pt>
                <c:pt idx="6">
                  <c:v>62.8</c:v>
                </c:pt>
                <c:pt idx="7">
                  <c:v>64.7</c:v>
                </c:pt>
                <c:pt idx="8">
                  <c:v>65.3</c:v>
                </c:pt>
                <c:pt idx="9">
                  <c:v>49</c:v>
                </c:pt>
                <c:pt idx="10">
                  <c:v>56.3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E3-4824-9360-CC357C9F439C}"/>
            </c:ext>
          </c:extLst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1"/>
                <c:pt idx="0">
                  <c:v>ΖΩΗ ΚΩΝΣΤΑΝΤΟΠΟΥΛΟΥ</c:v>
                </c:pt>
                <c:pt idx="1">
                  <c:v>ΚΥΡΙΑΚΟΣ ΜΗΤΣΟΤΑΚΗΣ</c:v>
                </c:pt>
                <c:pt idx="2">
                  <c:v>ΚΥΡΙΑΚΟΣ ΒΕΛΟΠΟΥΛΟΣ</c:v>
                </c:pt>
                <c:pt idx="3">
                  <c:v>ΔΗΜΗΤΡΗΣ ΚΟΥΤΣΟΥΜΠΑΣ</c:v>
                </c:pt>
                <c:pt idx="4">
                  <c:v>ΝΙΚΟΣ ΑΝΔΡΟΥΛΑΚΗΣ</c:v>
                </c:pt>
                <c:pt idx="5">
                  <c:v>ΣΩΚΡΑΤΗΣ ΦΑΜΕΛΛΟΣ</c:v>
                </c:pt>
                <c:pt idx="6">
                  <c:v>ΑΦΡΟΔΙΤΗ ΛΑΤΙΝΟΠΟΥΛΟΥ</c:v>
                </c:pt>
                <c:pt idx="7">
                  <c:v>ΣΤΕΦΑΝΟΣ ΚΑΣΣΕΛΑΚΗΣ</c:v>
                </c:pt>
                <c:pt idx="8">
                  <c:v>ΓΙΑΝΗΣ ΒΑΡΟΥΦΑΚΗΣ</c:v>
                </c:pt>
                <c:pt idx="9">
                  <c:v>ΑΛΕΞΗΣ ΧΑΡΙΤΣΗΣ</c:v>
                </c:pt>
                <c:pt idx="10">
                  <c:v>ΔΗΜΗΤΡΗΣ ΝΑΤΣΙΟΣ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1"/>
                <c:pt idx="0">
                  <c:v>15.149999999999999</c:v>
                </c:pt>
                <c:pt idx="1">
                  <c:v>19.899999999999999</c:v>
                </c:pt>
                <c:pt idx="2">
                  <c:v>15.7</c:v>
                </c:pt>
                <c:pt idx="3">
                  <c:v>12.85</c:v>
                </c:pt>
                <c:pt idx="4">
                  <c:v>14</c:v>
                </c:pt>
                <c:pt idx="5">
                  <c:v>9.0000000000000018</c:v>
                </c:pt>
                <c:pt idx="6">
                  <c:v>14.3</c:v>
                </c:pt>
                <c:pt idx="7">
                  <c:v>15.1</c:v>
                </c:pt>
                <c:pt idx="8">
                  <c:v>14.95</c:v>
                </c:pt>
                <c:pt idx="9">
                  <c:v>6</c:v>
                </c:pt>
                <c:pt idx="10">
                  <c:v>8.4000000000000021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FE3-4824-9360-CC357C9F439C}"/>
            </c:ext>
          </c:extLst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ΔΕΝ ΜΠΟΡΩ ΝΑ ΔΩΣΩ ΒΑΘΜΟ /ΔΑ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-1.1865052683169553E-3"/>
                  <c:y val="9.2273616370963565E-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1848040813539017E-2"/>
                      <c:h val="6.425399457098950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7FE3-4824-9360-CC357C9F43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1"/>
                <c:pt idx="0">
                  <c:v>ΖΩΗ ΚΩΝΣΤΑΝΤΟΠΟΥΛΟΥ</c:v>
                </c:pt>
                <c:pt idx="1">
                  <c:v>ΚΥΡΙΑΚΟΣ ΜΗΤΣΟΤΑΚΗΣ</c:v>
                </c:pt>
                <c:pt idx="2">
                  <c:v>ΚΥΡΙΑΚΟΣ ΒΕΛΟΠΟΥΛΟΣ</c:v>
                </c:pt>
                <c:pt idx="3">
                  <c:v>ΔΗΜΗΤΡΗΣ ΚΟΥΤΣΟΥΜΠΑΣ</c:v>
                </c:pt>
                <c:pt idx="4">
                  <c:v>ΝΙΚΟΣ ΑΝΔΡΟΥΛΑΚΗΣ</c:v>
                </c:pt>
                <c:pt idx="5">
                  <c:v>ΣΩΚΡΑΤΗΣ ΦΑΜΕΛΛΟΣ</c:v>
                </c:pt>
                <c:pt idx="6">
                  <c:v>ΑΦΡΟΔΙΤΗ ΛΑΤΙΝΟΠΟΥΛΟΥ</c:v>
                </c:pt>
                <c:pt idx="7">
                  <c:v>ΣΤΕΦΑΝΟΣ ΚΑΣΣΕΛΑΚΗΣ</c:v>
                </c:pt>
                <c:pt idx="8">
                  <c:v>ΓΙΑΝΗΣ ΒΑΡΟΥΦΑΚΗΣ</c:v>
                </c:pt>
                <c:pt idx="9">
                  <c:v>ΑΛΕΞΗΣ ΧΑΡΙΤΣΗΣ</c:v>
                </c:pt>
                <c:pt idx="10">
                  <c:v>ΔΗΜΗΤΡΗΣ ΝΑΤΣΙΟΣ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1"/>
                <c:pt idx="0">
                  <c:v>19.700000000000003</c:v>
                </c:pt>
                <c:pt idx="1">
                  <c:v>10.199999999999999</c:v>
                </c:pt>
                <c:pt idx="2">
                  <c:v>18.600000000000001</c:v>
                </c:pt>
                <c:pt idx="3">
                  <c:v>24.3</c:v>
                </c:pt>
                <c:pt idx="4">
                  <c:v>22</c:v>
                </c:pt>
                <c:pt idx="5">
                  <c:v>31.999999999999996</c:v>
                </c:pt>
                <c:pt idx="6">
                  <c:v>21.4</c:v>
                </c:pt>
                <c:pt idx="7">
                  <c:v>19.8</c:v>
                </c:pt>
                <c:pt idx="8">
                  <c:v>20.100000000000001</c:v>
                </c:pt>
                <c:pt idx="9">
                  <c:v>38</c:v>
                </c:pt>
                <c:pt idx="10">
                  <c:v>33.199999999999996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FE3-4824-9360-CC357C9F439C}"/>
            </c:ext>
          </c:extLst>
        </c:ser>
        <c:ser>
          <c:idx val="5"/>
          <c:order val="4"/>
          <c:tx>
            <c:strRef>
              <c:f>Sheet1!$F$1</c:f>
              <c:strCache>
                <c:ptCount val="1"/>
                <c:pt idx="0">
                  <c:v>Column3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1"/>
                <c:pt idx="0">
                  <c:v>ΖΩΗ ΚΩΝΣΤΑΝΤΟΠΟΥΛΟΥ</c:v>
                </c:pt>
                <c:pt idx="1">
                  <c:v>ΚΥΡΙΑΚΟΣ ΜΗΤΣΟΤΑΚΗΣ</c:v>
                </c:pt>
                <c:pt idx="2">
                  <c:v>ΚΥΡΙΑΚΟΣ ΒΕΛΟΠΟΥΛΟΣ</c:v>
                </c:pt>
                <c:pt idx="3">
                  <c:v>ΔΗΜΗΤΡΗΣ ΚΟΥΤΣΟΥΜΠΑΣ</c:v>
                </c:pt>
                <c:pt idx="4">
                  <c:v>ΝΙΚΟΣ ΑΝΔΡΟΥΛΑΚΗΣ</c:v>
                </c:pt>
                <c:pt idx="5">
                  <c:v>ΣΩΚΡΑΤΗΣ ΦΑΜΕΛΛΟΣ</c:v>
                </c:pt>
                <c:pt idx="6">
                  <c:v>ΑΦΡΟΔΙΤΗ ΛΑΤΙΝΟΠΟΥΛΟΥ</c:v>
                </c:pt>
                <c:pt idx="7">
                  <c:v>ΣΤΕΦΑΝΟΣ ΚΑΣΣΕΛΑΚΗΣ</c:v>
                </c:pt>
                <c:pt idx="8">
                  <c:v>ΓΙΑΝΗΣ ΒΑΡΟΥΦΑΚΗΣ</c:v>
                </c:pt>
                <c:pt idx="9">
                  <c:v>ΑΛΕΞΗΣ ΧΑΡΙΤΣΗΣ</c:v>
                </c:pt>
                <c:pt idx="10">
                  <c:v>ΔΗΜΗΤΡΗΣ ΝΑΤΣΙΟΣ</c:v>
                </c:pt>
              </c:strCache>
            </c:strRef>
          </c:cat>
          <c:val>
            <c:numRef>
              <c:f>Sheet1!$F$2:$F$13</c:f>
              <c:numCache>
                <c:formatCode>General</c:formatCode>
                <c:ptCount val="11"/>
                <c:pt idx="0">
                  <c:v>15.149999999999999</c:v>
                </c:pt>
                <c:pt idx="1">
                  <c:v>19.899999999999999</c:v>
                </c:pt>
                <c:pt idx="2">
                  <c:v>15.7</c:v>
                </c:pt>
                <c:pt idx="3">
                  <c:v>12.85</c:v>
                </c:pt>
                <c:pt idx="4">
                  <c:v>14</c:v>
                </c:pt>
                <c:pt idx="5">
                  <c:v>9.0000000000000018</c:v>
                </c:pt>
                <c:pt idx="6">
                  <c:v>14.3</c:v>
                </c:pt>
                <c:pt idx="7">
                  <c:v>15.1</c:v>
                </c:pt>
                <c:pt idx="8">
                  <c:v>14.95</c:v>
                </c:pt>
                <c:pt idx="9">
                  <c:v>6</c:v>
                </c:pt>
                <c:pt idx="10">
                  <c:v>8.4000000000000021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FE3-4824-9360-CC357C9F439C}"/>
            </c:ext>
          </c:extLst>
        </c:ser>
        <c:ser>
          <c:idx val="6"/>
          <c:order val="5"/>
          <c:tx>
            <c:strRef>
              <c:f>Sheet1!$G$1</c:f>
              <c:strCache>
                <c:ptCount val="1"/>
                <c:pt idx="0">
                  <c:v>ΕΥΝΟΙΚΗ/ΑΠΟ ΤΟΥΣ ΚΑΛΥΤΕΡΟΥΣ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7FE3-4824-9360-CC357C9F439C}"/>
                </c:ext>
              </c:extLst>
            </c:dLbl>
            <c:dLbl>
              <c:idx val="9"/>
              <c:layout>
                <c:manualLayout>
                  <c:x val="2.3730105366339977E-3"/>
                  <c:y val="2.34393440305538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FE3-4824-9360-CC357C9F43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1"/>
                <c:pt idx="0">
                  <c:v>ΖΩΗ ΚΩΝΣΤΑΝΤΟΠΟΥΛΟΥ</c:v>
                </c:pt>
                <c:pt idx="1">
                  <c:v>ΚΥΡΙΑΚΟΣ ΜΗΤΣΟΤΑΚΗΣ</c:v>
                </c:pt>
                <c:pt idx="2">
                  <c:v>ΚΥΡΙΑΚΟΣ ΒΕΛΟΠΟΥΛΟΣ</c:v>
                </c:pt>
                <c:pt idx="3">
                  <c:v>ΔΗΜΗΤΡΗΣ ΚΟΥΤΣΟΥΜΠΑΣ</c:v>
                </c:pt>
                <c:pt idx="4">
                  <c:v>ΝΙΚΟΣ ΑΝΔΡΟΥΛΑΚΗΣ</c:v>
                </c:pt>
                <c:pt idx="5">
                  <c:v>ΣΩΚΡΑΤΗΣ ΦΑΜΕΛΛΟΣ</c:v>
                </c:pt>
                <c:pt idx="6">
                  <c:v>ΑΦΡΟΔΙΤΗ ΛΑΤΙΝΟΠΟΥΛΟΥ</c:v>
                </c:pt>
                <c:pt idx="7">
                  <c:v>ΣΤΕΦΑΝΟΣ ΚΑΣΣΕΛΑΚΗΣ</c:v>
                </c:pt>
                <c:pt idx="8">
                  <c:v>ΓΙΑΝΗΣ ΒΑΡΟΥΦΑΚΗΣ</c:v>
                </c:pt>
                <c:pt idx="9">
                  <c:v>ΑΛΕΞΗΣ ΧΑΡΙΤΣΗΣ</c:v>
                </c:pt>
                <c:pt idx="10">
                  <c:v>ΔΗΜΗΤΡΗΣ ΝΑΤΣΙΟΣ</c:v>
                </c:pt>
              </c:strCache>
            </c:strRef>
          </c:cat>
          <c:val>
            <c:numRef>
              <c:f>Sheet1!$G$2:$G$13</c:f>
              <c:numCache>
                <c:formatCode>General</c:formatCode>
                <c:ptCount val="11"/>
                <c:pt idx="0">
                  <c:v>30.1</c:v>
                </c:pt>
                <c:pt idx="1">
                  <c:v>28.1</c:v>
                </c:pt>
                <c:pt idx="2">
                  <c:v>23.5</c:v>
                </c:pt>
                <c:pt idx="3">
                  <c:v>23.1</c:v>
                </c:pt>
                <c:pt idx="4">
                  <c:v>22.1</c:v>
                </c:pt>
                <c:pt idx="5">
                  <c:v>19.7</c:v>
                </c:pt>
                <c:pt idx="6">
                  <c:v>15.8</c:v>
                </c:pt>
                <c:pt idx="7">
                  <c:v>15.5</c:v>
                </c:pt>
                <c:pt idx="8">
                  <c:v>14.6</c:v>
                </c:pt>
                <c:pt idx="9">
                  <c:v>13</c:v>
                </c:pt>
                <c:pt idx="10">
                  <c:v>10.5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FE3-4824-9360-CC357C9F43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-1157615056"/>
        <c:axId val="-1157611248"/>
      </c:barChart>
      <c:catAx>
        <c:axId val="-11576150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-1157611248"/>
        <c:crosses val="autoZero"/>
        <c:auto val="1"/>
        <c:lblAlgn val="ctr"/>
        <c:lblOffset val="100"/>
        <c:noMultiLvlLbl val="0"/>
      </c:catAx>
      <c:valAx>
        <c:axId val="-1157611248"/>
        <c:scaling>
          <c:orientation val="minMax"/>
          <c:max val="20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-115761505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2"/>
        <c:delete val="1"/>
      </c:legendEntry>
      <c:legendEntry>
        <c:idx val="4"/>
        <c:delete val="1"/>
      </c:legendEntry>
      <c:layout>
        <c:manualLayout>
          <c:xMode val="edge"/>
          <c:yMode val="edge"/>
          <c:x val="5.486998284612344E-2"/>
          <c:y val="0"/>
          <c:w val="0.93801098554397477"/>
          <c:h val="4.80551766698340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latin typeface="Calibri" panose="020F0502020204030204" pitchFamily="34" charset="0"/>
          <a:cs typeface="Calibri" panose="020F0502020204030204" pitchFamily="34" charset="0"/>
        </a:defRPr>
      </a:pPr>
      <a:endParaRPr lang="el-G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rgbClr val="D9D9D9">
            <a:alpha val="32941"/>
          </a:srgb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2.578124841404722E-2"/>
          <c:w val="1"/>
          <c:h val="0.7173009524298135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5312499999999999E-2"/>
                  <c:y val="-7.26562455304967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BDB-4888-B837-3E8795E865F0}"/>
                </c:ext>
              </c:extLst>
            </c:dLbl>
            <c:dLbl>
              <c:idx val="1"/>
              <c:layout>
                <c:manualLayout>
                  <c:x val="3.2812500000000001E-2"/>
                  <c:y val="-6.79687458188517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BDB-4888-B837-3E8795E865F0}"/>
                </c:ext>
              </c:extLst>
            </c:dLbl>
            <c:dLbl>
              <c:idx val="2"/>
              <c:layout>
                <c:manualLayout>
                  <c:x val="3.3959304728736144E-2"/>
                  <c:y val="-4.68749971164494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579-425C-B0C9-98AC1562A518}"/>
                </c:ext>
              </c:extLst>
            </c:dLbl>
            <c:dLbl>
              <c:idx val="3"/>
              <c:layout>
                <c:manualLayout>
                  <c:x val="3.1768381843011229E-2"/>
                  <c:y val="-4.9218746972271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C9A-4421-B954-25309F525E97}"/>
                </c:ext>
              </c:extLst>
            </c:dLbl>
            <c:dLbl>
              <c:idx val="4"/>
              <c:layout>
                <c:manualLayout>
                  <c:x val="2.9577458957286158E-2"/>
                  <c:y val="-2.34374985582247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36A-43B3-9537-E0E58802B8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rgbClr val="00B0F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M.O. Δημοτικοτήτων Υπουργών ΔΕΚΕΜΒΡΙΟΣ 2023</c:v>
                </c:pt>
                <c:pt idx="1">
                  <c:v>M.O. Δημοτικοτήτων Υπουργών 
ΙΟΥΛΙΟΣ 2024</c:v>
                </c:pt>
                <c:pt idx="2">
                  <c:v>M.O. Δημοτικοτήτων Υπουργών ΔΕΚΕΜΒΡΙΟΣ 2024</c:v>
                </c:pt>
                <c:pt idx="3">
                  <c:v>M.O. Δημοτικοτήτων Υπουργών 
ΙΟΥNIΟΣ 2025</c:v>
                </c:pt>
                <c:pt idx="4">
                  <c:v>M.O. Δημοτικοτήτων Υπουργών 
ΔΕΚ 2025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26.4</c:v>
                </c:pt>
                <c:pt idx="1">
                  <c:v>21.4</c:v>
                </c:pt>
                <c:pt idx="2">
                  <c:v>22</c:v>
                </c:pt>
                <c:pt idx="3">
                  <c:v>24.6</c:v>
                </c:pt>
                <c:pt idx="4">
                  <c:v>23.2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DB-4888-B837-3E8795E865F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64299519"/>
        <c:axId val="1464296639"/>
        <c:axId val="0"/>
      </c:bar3DChart>
      <c:catAx>
        <c:axId val="14642995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1464296639"/>
        <c:crosses val="autoZero"/>
        <c:auto val="1"/>
        <c:lblAlgn val="ctr"/>
        <c:lblOffset val="100"/>
        <c:noMultiLvlLbl val="0"/>
      </c:catAx>
      <c:valAx>
        <c:axId val="146429663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642995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825674340277983"/>
          <c:y val="0.10175189345301827"/>
          <c:w val="0.64343094432002679"/>
          <c:h val="0.8868113849842945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ΕΥΝΟΙΚΗ/ΑΠΟ ΤΟΥΣ ΚΑΛΥΤΕΡΟΥΣ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Sheet1!$A$2:$A$24</c:f>
              <c:strCache>
                <c:ptCount val="23"/>
                <c:pt idx="0">
                  <c:v>Δένδιας Νίκος</c:v>
                </c:pt>
                <c:pt idx="1">
                  <c:v>Πιερρακάκης Κυριάκος</c:v>
                </c:pt>
                <c:pt idx="2">
                  <c:v>Θεοδωρικάκος Τάκης</c:v>
                </c:pt>
                <c:pt idx="3">
                  <c:v>Κικίλιας Βασίλης</c:v>
                </c:pt>
                <c:pt idx="4">
                  <c:v>Κεφαλογιάννη 'Ολγα</c:v>
                </c:pt>
                <c:pt idx="5">
                  <c:v>Χατζηδάκης Κωστής</c:v>
                </c:pt>
                <c:pt idx="6">
                  <c:v>Χρυσοχοϊδης Μιχάλης</c:v>
                </c:pt>
                <c:pt idx="7">
                  <c:v>Γεωργιάδης Άδωνις</c:v>
                </c:pt>
                <c:pt idx="8">
                  <c:v>Μιχαηλίδου Δόμνα</c:v>
                </c:pt>
                <c:pt idx="9">
                  <c:v>Ζαχαράκη Σοφία</c:v>
                </c:pt>
                <c:pt idx="10">
                  <c:v>Μαρινάκης Παύλος</c:v>
                </c:pt>
                <c:pt idx="11">
                  <c:v>Γεραπετρίτης Γιώργος</c:v>
                </c:pt>
                <c:pt idx="12">
                  <c:v>Κεραμέως Νίκη</c:v>
                </c:pt>
                <c:pt idx="13">
                  <c:v>Μενδώνη Λίνα</c:v>
                </c:pt>
                <c:pt idx="14">
                  <c:v>Λιβάνιος Θοδωρής</c:v>
                </c:pt>
                <c:pt idx="15">
                  <c:v>Φλωρίδης Γιώργος</c:v>
                </c:pt>
                <c:pt idx="16">
                  <c:v>Πλεύρης Αθανάσιος</c:v>
                </c:pt>
                <c:pt idx="17">
                  <c:v>Κεφαλογιάννης Γιάννης</c:v>
                </c:pt>
                <c:pt idx="18">
                  <c:v>Παπασταύρου Σταύρος</c:v>
                </c:pt>
                <c:pt idx="19">
                  <c:v>Σκέρτσος Άκης</c:v>
                </c:pt>
                <c:pt idx="20">
                  <c:v>Τσιάρας Κώστας</c:v>
                </c:pt>
                <c:pt idx="21">
                  <c:v>Παπαστεργίου Δημήτρης</c:v>
                </c:pt>
                <c:pt idx="22">
                  <c:v>Δήμας Χρίστος</c:v>
                </c:pt>
              </c:strCache>
            </c:strRef>
          </c:cat>
          <c:val>
            <c:numRef>
              <c:f>Sheet1!$B$2:$B$24</c:f>
              <c:numCache>
                <c:formatCode>General</c:formatCode>
                <c:ptCount val="23"/>
                <c:pt idx="0">
                  <c:v>39.700000000000003</c:v>
                </c:pt>
                <c:pt idx="1">
                  <c:v>34.1</c:v>
                </c:pt>
                <c:pt idx="2">
                  <c:v>25.9</c:v>
                </c:pt>
                <c:pt idx="3">
                  <c:v>25.8</c:v>
                </c:pt>
                <c:pt idx="4">
                  <c:v>25.7</c:v>
                </c:pt>
                <c:pt idx="5">
                  <c:v>25.7</c:v>
                </c:pt>
                <c:pt idx="6">
                  <c:v>25.6</c:v>
                </c:pt>
                <c:pt idx="7">
                  <c:v>23.9</c:v>
                </c:pt>
                <c:pt idx="8">
                  <c:v>23.8</c:v>
                </c:pt>
                <c:pt idx="9">
                  <c:v>23.7</c:v>
                </c:pt>
                <c:pt idx="10">
                  <c:v>23.7</c:v>
                </c:pt>
                <c:pt idx="11">
                  <c:v>22.5</c:v>
                </c:pt>
                <c:pt idx="12">
                  <c:v>22.3</c:v>
                </c:pt>
                <c:pt idx="13">
                  <c:v>21.9</c:v>
                </c:pt>
                <c:pt idx="14">
                  <c:v>21.2</c:v>
                </c:pt>
                <c:pt idx="15">
                  <c:v>20.8</c:v>
                </c:pt>
                <c:pt idx="16">
                  <c:v>20</c:v>
                </c:pt>
                <c:pt idx="17">
                  <c:v>18.899999999999999</c:v>
                </c:pt>
                <c:pt idx="18">
                  <c:v>18.600000000000001</c:v>
                </c:pt>
                <c:pt idx="19">
                  <c:v>18.3</c:v>
                </c:pt>
                <c:pt idx="20">
                  <c:v>18</c:v>
                </c:pt>
                <c:pt idx="21">
                  <c:v>17.600000000000001</c:v>
                </c:pt>
                <c:pt idx="22">
                  <c:v>16.899999999999999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0F-4EA6-B8FF-2C0209CBBF0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ΟΧΙ ΕΥΝΟΙΚΗ ΓΝΩΜΗ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Sheet1!$A$2:$A$24</c:f>
              <c:strCache>
                <c:ptCount val="23"/>
                <c:pt idx="0">
                  <c:v>Δένδιας Νίκος</c:v>
                </c:pt>
                <c:pt idx="1">
                  <c:v>Πιερρακάκης Κυριάκος</c:v>
                </c:pt>
                <c:pt idx="2">
                  <c:v>Θεοδωρικάκος Τάκης</c:v>
                </c:pt>
                <c:pt idx="3">
                  <c:v>Κικίλιας Βασίλης</c:v>
                </c:pt>
                <c:pt idx="4">
                  <c:v>Κεφαλογιάννη 'Ολγα</c:v>
                </c:pt>
                <c:pt idx="5">
                  <c:v>Χατζηδάκης Κωστής</c:v>
                </c:pt>
                <c:pt idx="6">
                  <c:v>Χρυσοχοϊδης Μιχάλης</c:v>
                </c:pt>
                <c:pt idx="7">
                  <c:v>Γεωργιάδης Άδωνις</c:v>
                </c:pt>
                <c:pt idx="8">
                  <c:v>Μιχαηλίδου Δόμνα</c:v>
                </c:pt>
                <c:pt idx="9">
                  <c:v>Ζαχαράκη Σοφία</c:v>
                </c:pt>
                <c:pt idx="10">
                  <c:v>Μαρινάκης Παύλος</c:v>
                </c:pt>
                <c:pt idx="11">
                  <c:v>Γεραπετρίτης Γιώργος</c:v>
                </c:pt>
                <c:pt idx="12">
                  <c:v>Κεραμέως Νίκη</c:v>
                </c:pt>
                <c:pt idx="13">
                  <c:v>Μενδώνη Λίνα</c:v>
                </c:pt>
                <c:pt idx="14">
                  <c:v>Λιβάνιος Θοδωρής</c:v>
                </c:pt>
                <c:pt idx="15">
                  <c:v>Φλωρίδης Γιώργος</c:v>
                </c:pt>
                <c:pt idx="16">
                  <c:v>Πλεύρης Αθανάσιος</c:v>
                </c:pt>
                <c:pt idx="17">
                  <c:v>Κεφαλογιάννης Γιάννης</c:v>
                </c:pt>
                <c:pt idx="18">
                  <c:v>Παπασταύρου Σταύρος</c:v>
                </c:pt>
                <c:pt idx="19">
                  <c:v>Σκέρτσος Άκης</c:v>
                </c:pt>
                <c:pt idx="20">
                  <c:v>Τσιάρας Κώστας</c:v>
                </c:pt>
                <c:pt idx="21">
                  <c:v>Παπαστεργίου Δημήτρης</c:v>
                </c:pt>
                <c:pt idx="22">
                  <c:v>Δήμας Χρίστος</c:v>
                </c:pt>
              </c:strCache>
            </c:strRef>
          </c:cat>
          <c:val>
            <c:numRef>
              <c:f>Sheet1!$C$2:$C$24</c:f>
              <c:numCache>
                <c:formatCode>General</c:formatCode>
                <c:ptCount val="23"/>
                <c:pt idx="0">
                  <c:v>37.9</c:v>
                </c:pt>
                <c:pt idx="1">
                  <c:v>38.299999999999997</c:v>
                </c:pt>
                <c:pt idx="2">
                  <c:v>42.3</c:v>
                </c:pt>
                <c:pt idx="3">
                  <c:v>50.2</c:v>
                </c:pt>
                <c:pt idx="4">
                  <c:v>45.7</c:v>
                </c:pt>
                <c:pt idx="5">
                  <c:v>48.9</c:v>
                </c:pt>
                <c:pt idx="6">
                  <c:v>52.7</c:v>
                </c:pt>
                <c:pt idx="7">
                  <c:v>61.2</c:v>
                </c:pt>
                <c:pt idx="8">
                  <c:v>42.9</c:v>
                </c:pt>
                <c:pt idx="9">
                  <c:v>37.9</c:v>
                </c:pt>
                <c:pt idx="10">
                  <c:v>47.6</c:v>
                </c:pt>
                <c:pt idx="11">
                  <c:v>49.2</c:v>
                </c:pt>
                <c:pt idx="12">
                  <c:v>57.7</c:v>
                </c:pt>
                <c:pt idx="13">
                  <c:v>52.6</c:v>
                </c:pt>
                <c:pt idx="14">
                  <c:v>35.299999999999997</c:v>
                </c:pt>
                <c:pt idx="15">
                  <c:v>48.4</c:v>
                </c:pt>
                <c:pt idx="16">
                  <c:v>57.1</c:v>
                </c:pt>
                <c:pt idx="17">
                  <c:v>47.6</c:v>
                </c:pt>
                <c:pt idx="18">
                  <c:v>36.700000000000003</c:v>
                </c:pt>
                <c:pt idx="19">
                  <c:v>45.9</c:v>
                </c:pt>
                <c:pt idx="20">
                  <c:v>45.6</c:v>
                </c:pt>
                <c:pt idx="21">
                  <c:v>34.1</c:v>
                </c:pt>
                <c:pt idx="22">
                  <c:v>34.799999999999997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0F-4EA6-B8FF-2C0209CBBF0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ΔΕΝ ΜΠΟΡΩ ΝΑ ΔΩΣΩ ΒΑΘΜΟ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Sheet1!$A$2:$A$24</c:f>
              <c:strCache>
                <c:ptCount val="23"/>
                <c:pt idx="0">
                  <c:v>Δένδιας Νίκος</c:v>
                </c:pt>
                <c:pt idx="1">
                  <c:v>Πιερρακάκης Κυριάκος</c:v>
                </c:pt>
                <c:pt idx="2">
                  <c:v>Θεοδωρικάκος Τάκης</c:v>
                </c:pt>
                <c:pt idx="3">
                  <c:v>Κικίλιας Βασίλης</c:v>
                </c:pt>
                <c:pt idx="4">
                  <c:v>Κεφαλογιάννη 'Ολγα</c:v>
                </c:pt>
                <c:pt idx="5">
                  <c:v>Χατζηδάκης Κωστής</c:v>
                </c:pt>
                <c:pt idx="6">
                  <c:v>Χρυσοχοϊδης Μιχάλης</c:v>
                </c:pt>
                <c:pt idx="7">
                  <c:v>Γεωργιάδης Άδωνις</c:v>
                </c:pt>
                <c:pt idx="8">
                  <c:v>Μιχαηλίδου Δόμνα</c:v>
                </c:pt>
                <c:pt idx="9">
                  <c:v>Ζαχαράκη Σοφία</c:v>
                </c:pt>
                <c:pt idx="10">
                  <c:v>Μαρινάκης Παύλος</c:v>
                </c:pt>
                <c:pt idx="11">
                  <c:v>Γεραπετρίτης Γιώργος</c:v>
                </c:pt>
                <c:pt idx="12">
                  <c:v>Κεραμέως Νίκη</c:v>
                </c:pt>
                <c:pt idx="13">
                  <c:v>Μενδώνη Λίνα</c:v>
                </c:pt>
                <c:pt idx="14">
                  <c:v>Λιβάνιος Θοδωρής</c:v>
                </c:pt>
                <c:pt idx="15">
                  <c:v>Φλωρίδης Γιώργος</c:v>
                </c:pt>
                <c:pt idx="16">
                  <c:v>Πλεύρης Αθανάσιος</c:v>
                </c:pt>
                <c:pt idx="17">
                  <c:v>Κεφαλογιάννης Γιάννης</c:v>
                </c:pt>
                <c:pt idx="18">
                  <c:v>Παπασταύρου Σταύρος</c:v>
                </c:pt>
                <c:pt idx="19">
                  <c:v>Σκέρτσος Άκης</c:v>
                </c:pt>
                <c:pt idx="20">
                  <c:v>Τσιάρας Κώστας</c:v>
                </c:pt>
                <c:pt idx="21">
                  <c:v>Παπαστεργίου Δημήτρης</c:v>
                </c:pt>
                <c:pt idx="22">
                  <c:v>Δήμας Χρίστος</c:v>
                </c:pt>
              </c:strCache>
            </c:strRef>
          </c:cat>
          <c:val>
            <c:numRef>
              <c:f>Sheet1!$D$2:$D$24</c:f>
              <c:numCache>
                <c:formatCode>General</c:formatCode>
                <c:ptCount val="23"/>
                <c:pt idx="0">
                  <c:v>15.8</c:v>
                </c:pt>
                <c:pt idx="1">
                  <c:v>13</c:v>
                </c:pt>
                <c:pt idx="2">
                  <c:v>14</c:v>
                </c:pt>
                <c:pt idx="3">
                  <c:v>16.899999999999999</c:v>
                </c:pt>
                <c:pt idx="4">
                  <c:v>19.600000000000001</c:v>
                </c:pt>
                <c:pt idx="5">
                  <c:v>13.6</c:v>
                </c:pt>
                <c:pt idx="6">
                  <c:v>13.3</c:v>
                </c:pt>
                <c:pt idx="7">
                  <c:v>10.5</c:v>
                </c:pt>
                <c:pt idx="8">
                  <c:v>16.5</c:v>
                </c:pt>
                <c:pt idx="9">
                  <c:v>16.8</c:v>
                </c:pt>
                <c:pt idx="10">
                  <c:v>14.7</c:v>
                </c:pt>
                <c:pt idx="11">
                  <c:v>15.2</c:v>
                </c:pt>
                <c:pt idx="12">
                  <c:v>13.8</c:v>
                </c:pt>
                <c:pt idx="13">
                  <c:v>15.4</c:v>
                </c:pt>
                <c:pt idx="14">
                  <c:v>12.6</c:v>
                </c:pt>
                <c:pt idx="15">
                  <c:v>13.5</c:v>
                </c:pt>
                <c:pt idx="16">
                  <c:v>13.5</c:v>
                </c:pt>
                <c:pt idx="17">
                  <c:v>18</c:v>
                </c:pt>
                <c:pt idx="18">
                  <c:v>14</c:v>
                </c:pt>
                <c:pt idx="19">
                  <c:v>15.1</c:v>
                </c:pt>
                <c:pt idx="20">
                  <c:v>14.2</c:v>
                </c:pt>
                <c:pt idx="21">
                  <c:v>12.6</c:v>
                </c:pt>
                <c:pt idx="22">
                  <c:v>17.5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0F-4EA6-B8FF-2C0209CBBF0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ΜΟΛΙΣ ΠΟΥ ΞΕΡΩ ΤΟ ΟΝΟΜΑ/ΔΕΝ ΤΟΝ ΕΧΩ ΑΚΟΥΣΤΑ/ΔΞ/ΔΑ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Sheet1!$A$2:$A$24</c:f>
              <c:strCache>
                <c:ptCount val="23"/>
                <c:pt idx="0">
                  <c:v>Δένδιας Νίκος</c:v>
                </c:pt>
                <c:pt idx="1">
                  <c:v>Πιερρακάκης Κυριάκος</c:v>
                </c:pt>
                <c:pt idx="2">
                  <c:v>Θεοδωρικάκος Τάκης</c:v>
                </c:pt>
                <c:pt idx="3">
                  <c:v>Κικίλιας Βασίλης</c:v>
                </c:pt>
                <c:pt idx="4">
                  <c:v>Κεφαλογιάννη 'Ολγα</c:v>
                </c:pt>
                <c:pt idx="5">
                  <c:v>Χατζηδάκης Κωστής</c:v>
                </c:pt>
                <c:pt idx="6">
                  <c:v>Χρυσοχοϊδης Μιχάλης</c:v>
                </c:pt>
                <c:pt idx="7">
                  <c:v>Γεωργιάδης Άδωνις</c:v>
                </c:pt>
                <c:pt idx="8">
                  <c:v>Μιχαηλίδου Δόμνα</c:v>
                </c:pt>
                <c:pt idx="9">
                  <c:v>Ζαχαράκη Σοφία</c:v>
                </c:pt>
                <c:pt idx="10">
                  <c:v>Μαρινάκης Παύλος</c:v>
                </c:pt>
                <c:pt idx="11">
                  <c:v>Γεραπετρίτης Γιώργος</c:v>
                </c:pt>
                <c:pt idx="12">
                  <c:v>Κεραμέως Νίκη</c:v>
                </c:pt>
                <c:pt idx="13">
                  <c:v>Μενδώνη Λίνα</c:v>
                </c:pt>
                <c:pt idx="14">
                  <c:v>Λιβάνιος Θοδωρής</c:v>
                </c:pt>
                <c:pt idx="15">
                  <c:v>Φλωρίδης Γιώργος</c:v>
                </c:pt>
                <c:pt idx="16">
                  <c:v>Πλεύρης Αθανάσιος</c:v>
                </c:pt>
                <c:pt idx="17">
                  <c:v>Κεφαλογιάννης Γιάννης</c:v>
                </c:pt>
                <c:pt idx="18">
                  <c:v>Παπασταύρου Σταύρος</c:v>
                </c:pt>
                <c:pt idx="19">
                  <c:v>Σκέρτσος Άκης</c:v>
                </c:pt>
                <c:pt idx="20">
                  <c:v>Τσιάρας Κώστας</c:v>
                </c:pt>
                <c:pt idx="21">
                  <c:v>Παπαστεργίου Δημήτρης</c:v>
                </c:pt>
                <c:pt idx="22">
                  <c:v>Δήμας Χρίστος</c:v>
                </c:pt>
              </c:strCache>
            </c:strRef>
          </c:cat>
          <c:val>
            <c:numRef>
              <c:f>Sheet1!$E$2:$E$24</c:f>
              <c:numCache>
                <c:formatCode>General</c:formatCode>
                <c:ptCount val="23"/>
                <c:pt idx="0">
                  <c:v>6.6</c:v>
                </c:pt>
                <c:pt idx="1">
                  <c:v>14.6</c:v>
                </c:pt>
                <c:pt idx="2">
                  <c:v>17.8</c:v>
                </c:pt>
                <c:pt idx="3">
                  <c:v>7.1</c:v>
                </c:pt>
                <c:pt idx="4">
                  <c:v>9</c:v>
                </c:pt>
                <c:pt idx="5">
                  <c:v>11.8</c:v>
                </c:pt>
                <c:pt idx="6">
                  <c:v>8.4</c:v>
                </c:pt>
                <c:pt idx="7">
                  <c:v>4.4000000000000004</c:v>
                </c:pt>
                <c:pt idx="8">
                  <c:v>16.8</c:v>
                </c:pt>
                <c:pt idx="9">
                  <c:v>21.6</c:v>
                </c:pt>
                <c:pt idx="10">
                  <c:v>14</c:v>
                </c:pt>
                <c:pt idx="11">
                  <c:v>13.1</c:v>
                </c:pt>
                <c:pt idx="12">
                  <c:v>6.2</c:v>
                </c:pt>
                <c:pt idx="13">
                  <c:v>10.1</c:v>
                </c:pt>
                <c:pt idx="14">
                  <c:v>30.9</c:v>
                </c:pt>
                <c:pt idx="15">
                  <c:v>17.3</c:v>
                </c:pt>
                <c:pt idx="16">
                  <c:v>9.4</c:v>
                </c:pt>
                <c:pt idx="17">
                  <c:v>15.5</c:v>
                </c:pt>
                <c:pt idx="18">
                  <c:v>30.7</c:v>
                </c:pt>
                <c:pt idx="19">
                  <c:v>20.7</c:v>
                </c:pt>
                <c:pt idx="20">
                  <c:v>22.2</c:v>
                </c:pt>
                <c:pt idx="21">
                  <c:v>35.700000000000003</c:v>
                </c:pt>
                <c:pt idx="22">
                  <c:v>30.8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30F-4EA6-B8FF-2C0209CBBF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733423624"/>
        <c:axId val="733415000"/>
      </c:barChart>
      <c:catAx>
        <c:axId val="7334236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733415000"/>
        <c:crosses val="autoZero"/>
        <c:auto val="1"/>
        <c:lblAlgn val="ctr"/>
        <c:lblOffset val="100"/>
        <c:noMultiLvlLbl val="0"/>
      </c:catAx>
      <c:valAx>
        <c:axId val="733415000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733423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1.2042242670153957E-2"/>
          <c:w val="1"/>
          <c:h val="6.44269930467175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825674340277983"/>
          <c:y val="0.18551822462150427"/>
          <c:w val="0.64343094432002679"/>
          <c:h val="0.8030452165442220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ΕΥΝΟΙΚΗ/ΑΠΟ ΤΟΥΣ ΚΑΛΥΤΕΡΟΥΣ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Κυρανάκης Κωνσταντίνος</c:v>
                </c:pt>
                <c:pt idx="1">
                  <c:v>Βρούτσης Γιάννης</c:v>
                </c:pt>
                <c:pt idx="2">
                  <c:v>Παπαθανάσης Νίκος</c:v>
                </c:pt>
                <c:pt idx="3">
                  <c:v>Αγαπηδάκη Ειρήνη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21.8</c:v>
                </c:pt>
                <c:pt idx="1">
                  <c:v>19.399999999999999</c:v>
                </c:pt>
                <c:pt idx="2">
                  <c:v>17.5</c:v>
                </c:pt>
                <c:pt idx="3">
                  <c:v>17.399999999999999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0F-4EA6-B8FF-2C0209CBBF0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ΟΧΙ ΕΥΝΟΙΚΗ ΓΝΩΜΗ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Κυρανάκης Κωνσταντίνος</c:v>
                </c:pt>
                <c:pt idx="1">
                  <c:v>Βρούτσης Γιάννης</c:v>
                </c:pt>
                <c:pt idx="2">
                  <c:v>Παπαθανάσης Νίκος</c:v>
                </c:pt>
                <c:pt idx="3">
                  <c:v>Αγαπηδάκη Ειρήνη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46.6</c:v>
                </c:pt>
                <c:pt idx="1">
                  <c:v>44.9</c:v>
                </c:pt>
                <c:pt idx="2">
                  <c:v>34.4</c:v>
                </c:pt>
                <c:pt idx="3">
                  <c:v>38.4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0F-4EA6-B8FF-2C0209CBBF0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ΔΕΝ ΜΠΟΡΩ ΝΑ ΔΩΣΩ ΒΑΘΜΟ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Κυρανάκης Κωνσταντίνος</c:v>
                </c:pt>
                <c:pt idx="1">
                  <c:v>Βρούτσης Γιάννης</c:v>
                </c:pt>
                <c:pt idx="2">
                  <c:v>Παπαθανάσης Νίκος</c:v>
                </c:pt>
                <c:pt idx="3">
                  <c:v>Αγαπηδάκη Ειρήνη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14.1</c:v>
                </c:pt>
                <c:pt idx="1">
                  <c:v>19.5</c:v>
                </c:pt>
                <c:pt idx="2">
                  <c:v>14.8</c:v>
                </c:pt>
                <c:pt idx="3">
                  <c:v>16.100000000000001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0F-4EA6-B8FF-2C0209CBBF0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ΜΟΛΙΣ ΠΟΥ ΞΕΡΩ ΤΟ ΟΝΟΜΑ/ΔΕΝ ΤΟΝ ΕΧΩ ΑΚΟΥΣΤΑ/ΔΞ/ΔΑ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Κυρανάκης Κωνσταντίνος</c:v>
                </c:pt>
                <c:pt idx="1">
                  <c:v>Βρούτσης Γιάννης</c:v>
                </c:pt>
                <c:pt idx="2">
                  <c:v>Παπαθανάσης Νίκος</c:v>
                </c:pt>
                <c:pt idx="3">
                  <c:v>Αγαπηδάκη Ειρήνη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17.5</c:v>
                </c:pt>
                <c:pt idx="1">
                  <c:v>16.2</c:v>
                </c:pt>
                <c:pt idx="2">
                  <c:v>33.299999999999997</c:v>
                </c:pt>
                <c:pt idx="3">
                  <c:v>28.2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30F-4EA6-B8FF-2C0209CBBF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733414608"/>
        <c:axId val="733415392"/>
      </c:barChart>
      <c:catAx>
        <c:axId val="7334146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733415392"/>
        <c:crosses val="autoZero"/>
        <c:auto val="1"/>
        <c:lblAlgn val="ctr"/>
        <c:lblOffset val="100"/>
        <c:noMultiLvlLbl val="0"/>
      </c:catAx>
      <c:valAx>
        <c:axId val="733415392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733414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1.2042242670153957E-2"/>
          <c:w val="1"/>
          <c:h val="6.44269930467175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609567820660085"/>
          <c:y val="6.0250242356653397E-2"/>
          <c:w val="0.72171506154904563"/>
          <c:h val="0.87906582928975019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5"/>
                <c:pt idx="0">
                  <c:v>ΔΕΚΕΜΒΡΙΟΣ 2025</c:v>
                </c:pt>
                <c:pt idx="1">
                  <c:v>ΙΟΥΝΙΟΣ 2025</c:v>
                </c:pt>
                <c:pt idx="2">
                  <c:v>ΔΕΚΕΜΒΡΙΟΣ 2024</c:v>
                </c:pt>
                <c:pt idx="3">
                  <c:v>ΙΟΥΛΙΟΣ 2024</c:v>
                </c:pt>
                <c:pt idx="4">
                  <c:v>ΔΕΚΕΜΒΡΙΟΣ 2023</c:v>
                </c:pt>
              </c:strCache>
            </c:strRef>
          </c:cat>
          <c:val>
            <c:numRef>
              <c:f>Sheet1!$B$2:$B$12</c:f>
              <c:numCache>
                <c:formatCode>0.0</c:formatCode>
                <c:ptCount val="5"/>
                <c:pt idx="0" formatCode="General">
                  <c:v>12.5</c:v>
                </c:pt>
                <c:pt idx="1">
                  <c:v>7.8999999999999986</c:v>
                </c:pt>
                <c:pt idx="2">
                  <c:v>13.899999999999999</c:v>
                </c:pt>
                <c:pt idx="3">
                  <c:v>18.2</c:v>
                </c:pt>
                <c:pt idx="4">
                  <c:v>35.5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3B-4054-9180-0E46FE32D43F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ΟΧΙ ΕΥΝΟΙΚΗ ΓΝΩΜΗ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5"/>
                <c:pt idx="0">
                  <c:v>ΔΕΚΕΜΒΡΙΟΣ 2025</c:v>
                </c:pt>
                <c:pt idx="1">
                  <c:v>ΙΟΥΝΙΟΣ 2025</c:v>
                </c:pt>
                <c:pt idx="2">
                  <c:v>ΔΕΚΕΜΒΡΙΟΣ 2024</c:v>
                </c:pt>
                <c:pt idx="3">
                  <c:v>ΙΟΥΛΙΟΣ 2024</c:v>
                </c:pt>
                <c:pt idx="4">
                  <c:v>ΔΕΚΕΜΒΡΙΟΣ 2023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5"/>
                <c:pt idx="0">
                  <c:v>37.5</c:v>
                </c:pt>
                <c:pt idx="1">
                  <c:v>42.1</c:v>
                </c:pt>
                <c:pt idx="2">
                  <c:v>36.1</c:v>
                </c:pt>
                <c:pt idx="3">
                  <c:v>31.8</c:v>
                </c:pt>
                <c:pt idx="4" formatCode="0.0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3B-4054-9180-0E46FE32D43F}"/>
            </c:ext>
          </c:extLst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5"/>
                <c:pt idx="0">
                  <c:v>ΔΕΚΕΜΒΡΙΟΣ 2025</c:v>
                </c:pt>
                <c:pt idx="1">
                  <c:v>ΙΟΥΝΙΟΣ 2025</c:v>
                </c:pt>
                <c:pt idx="2">
                  <c:v>ΔΕΚΕΜΒΡΙΟΣ 2024</c:v>
                </c:pt>
                <c:pt idx="3">
                  <c:v>ΙΟΥΛΙΟΣ 2024</c:v>
                </c:pt>
                <c:pt idx="4">
                  <c:v>ΔΕΚΕΜΒΡΙΟΣ 2023</c:v>
                </c:pt>
              </c:strCache>
            </c:strRef>
          </c:cat>
          <c:val>
            <c:numRef>
              <c:f>Sheet1!$D$2:$D$12</c:f>
              <c:numCache>
                <c:formatCode>0</c:formatCode>
                <c:ptCount val="5"/>
                <c:pt idx="0">
                  <c:v>14.15</c:v>
                </c:pt>
                <c:pt idx="1">
                  <c:v>16</c:v>
                </c:pt>
                <c:pt idx="2">
                  <c:v>14.15</c:v>
                </c:pt>
                <c:pt idx="3">
                  <c:v>13.75</c:v>
                </c:pt>
                <c:pt idx="4">
                  <c:v>5.6000000000000014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3B-4054-9180-0E46FE32D43F}"/>
            </c:ext>
          </c:extLst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ΔΕΝ ΜΠΟΡΩ ΝΑ ΔΩΣΩ ΒΑΘΜΟ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5"/>
                <c:pt idx="0">
                  <c:v>ΔΕΚΕΜΒΡΙΟΣ 2025</c:v>
                </c:pt>
                <c:pt idx="1">
                  <c:v>ΙΟΥΝΙΟΣ 2025</c:v>
                </c:pt>
                <c:pt idx="2">
                  <c:v>ΔΕΚΕΜΒΡΙΟΣ 2024</c:v>
                </c:pt>
                <c:pt idx="3">
                  <c:v>ΙΟΥΛΙΟΣ 2024</c:v>
                </c:pt>
                <c:pt idx="4">
                  <c:v>ΔΕΚΕΜΒΡΙΟΣ 2023</c:v>
                </c:pt>
              </c:strCache>
            </c:strRef>
          </c:cat>
          <c:val>
            <c:numRef>
              <c:f>Sheet1!$E$2:$E$12</c:f>
              <c:numCache>
                <c:formatCode>General</c:formatCode>
                <c:ptCount val="5"/>
                <c:pt idx="0">
                  <c:v>31.7</c:v>
                </c:pt>
                <c:pt idx="1">
                  <c:v>28</c:v>
                </c:pt>
                <c:pt idx="2" formatCode="0.0">
                  <c:v>31.7</c:v>
                </c:pt>
                <c:pt idx="3" formatCode="0.0">
                  <c:v>32.5</c:v>
                </c:pt>
                <c:pt idx="4" formatCode="0.0">
                  <c:v>48.8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33B-4054-9180-0E46FE32D43F}"/>
            </c:ext>
          </c:extLst>
        </c:ser>
        <c:ser>
          <c:idx val="5"/>
          <c:order val="4"/>
          <c:tx>
            <c:strRef>
              <c:f>Sheet1!$F$1</c:f>
              <c:strCache>
                <c:ptCount val="1"/>
                <c:pt idx="0">
                  <c:v>Column4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5"/>
                <c:pt idx="0">
                  <c:v>ΔΕΚΕΜΒΡΙΟΣ 2025</c:v>
                </c:pt>
                <c:pt idx="1">
                  <c:v>ΙΟΥΝΙΟΣ 2025</c:v>
                </c:pt>
                <c:pt idx="2">
                  <c:v>ΔΕΚΕΜΒΡΙΟΣ 2024</c:v>
                </c:pt>
                <c:pt idx="3">
                  <c:v>ΙΟΥΛΙΟΣ 2024</c:v>
                </c:pt>
                <c:pt idx="4">
                  <c:v>ΔΕΚΕΜΒΡΙΟΣ 2023</c:v>
                </c:pt>
              </c:strCache>
            </c:strRef>
          </c:cat>
          <c:val>
            <c:numRef>
              <c:f>Sheet1!$F$2:$F$12</c:f>
              <c:numCache>
                <c:formatCode>General</c:formatCode>
                <c:ptCount val="5"/>
                <c:pt idx="0">
                  <c:v>14.15</c:v>
                </c:pt>
                <c:pt idx="1">
                  <c:v>16</c:v>
                </c:pt>
                <c:pt idx="2">
                  <c:v>14.15</c:v>
                </c:pt>
                <c:pt idx="3">
                  <c:v>13.75</c:v>
                </c:pt>
                <c:pt idx="4">
                  <c:v>5.6000000000000014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33B-4054-9180-0E46FE32D43F}"/>
            </c:ext>
          </c:extLst>
        </c:ser>
        <c:ser>
          <c:idx val="6"/>
          <c:order val="5"/>
          <c:tx>
            <c:strRef>
              <c:f>Sheet1!$G$1</c:f>
              <c:strCache>
                <c:ptCount val="1"/>
                <c:pt idx="0">
                  <c:v>ΕΥΝΟΙΚΗ/ΑΠΟ ΤΟΥΣ ΚΑΛΥΤΕΡΟΥΣ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2.4378520488705902E-3"/>
                  <c:y val="7.3818893096770852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858-44EB-993D-4426DCD6F8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5"/>
                <c:pt idx="0">
                  <c:v>ΔΕΚΕΜΒΡΙΟΣ 2025</c:v>
                </c:pt>
                <c:pt idx="1">
                  <c:v>ΙΟΥΝΙΟΣ 2025</c:v>
                </c:pt>
                <c:pt idx="2">
                  <c:v>ΔΕΚΕΜΒΡΙΟΣ 2024</c:v>
                </c:pt>
                <c:pt idx="3">
                  <c:v>ΙΟΥΛΙΟΣ 2024</c:v>
                </c:pt>
                <c:pt idx="4">
                  <c:v>ΔΕΚΕΜΒΡΙΟΣ 2023</c:v>
                </c:pt>
              </c:strCache>
            </c:strRef>
          </c:cat>
          <c:val>
            <c:numRef>
              <c:f>Sheet1!$G$2:$G$12</c:f>
              <c:numCache>
                <c:formatCode>General</c:formatCode>
                <c:ptCount val="5"/>
                <c:pt idx="0">
                  <c:v>30.8</c:v>
                </c:pt>
                <c:pt idx="1">
                  <c:v>29.9</c:v>
                </c:pt>
                <c:pt idx="2" formatCode="0.0">
                  <c:v>32.200000000000003</c:v>
                </c:pt>
                <c:pt idx="3">
                  <c:v>35.700000000000003</c:v>
                </c:pt>
                <c:pt idx="4" formatCode="0.0">
                  <c:v>36.700000000000003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33B-4054-9180-0E46FE32D4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51235616"/>
        <c:axId val="351229344"/>
      </c:barChart>
      <c:catAx>
        <c:axId val="3512356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351229344"/>
        <c:crosses val="autoZero"/>
        <c:auto val="1"/>
        <c:lblAlgn val="ctr"/>
        <c:lblOffset val="100"/>
        <c:noMultiLvlLbl val="0"/>
      </c:catAx>
      <c:valAx>
        <c:axId val="351229344"/>
        <c:scaling>
          <c:orientation val="minMax"/>
          <c:max val="15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35123561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2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14347507939335491"/>
          <c:y val="2.05661281639931E-2"/>
          <c:w val="0.80438559985749125"/>
          <c:h val="5.37163475814254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latin typeface="Calibri" panose="020F0502020204030204" pitchFamily="34" charset="0"/>
          <a:cs typeface="Calibri" panose="020F0502020204030204" pitchFamily="34" charset="0"/>
        </a:defRPr>
      </a:pPr>
      <a:endParaRPr lang="el-GR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73146042310362"/>
          <c:y val="6.9625241779943295E-2"/>
          <c:w val="0.72171506154904563"/>
          <c:h val="0.87906582928975019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ΔΕΚΕΜΒΡΙΟΣ 2025</c:v>
                </c:pt>
                <c:pt idx="1">
                  <c:v>ΙΟΥΝΙΟΣ 2025</c:v>
                </c:pt>
                <c:pt idx="2">
                  <c:v>ΔΕΚΕΜΒΡΙΟΣ 2024</c:v>
                </c:pt>
                <c:pt idx="3">
                  <c:v>ΙΟΥΛΙΟΣ 2024</c:v>
                </c:pt>
                <c:pt idx="4">
                  <c:v>ΔΕΚΕΜΒΡΙΟΣ 2023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 formatCode="General">
                  <c:v>12.600000000000001</c:v>
                </c:pt>
                <c:pt idx="1">
                  <c:v>10.700000000000003</c:v>
                </c:pt>
                <c:pt idx="2">
                  <c:v>13.799999999999997</c:v>
                </c:pt>
                <c:pt idx="3">
                  <c:v>13.5</c:v>
                </c:pt>
                <c:pt idx="4">
                  <c:v>19.700000000000003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3B-4054-9180-0E46FE32D43F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ΟΧΙ ΕΥΝΟΙΚΗ ΓΝΩΜΗ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ΔΕΚΕΜΒΡΙΟΣ 2025</c:v>
                </c:pt>
                <c:pt idx="1">
                  <c:v>ΙΟΥΝΙΟΣ 2025</c:v>
                </c:pt>
                <c:pt idx="2">
                  <c:v>ΔΕΚΕΜΒΡΙΟΣ 2024</c:v>
                </c:pt>
                <c:pt idx="3">
                  <c:v>ΙΟΥΛΙΟΣ 2024</c:v>
                </c:pt>
                <c:pt idx="4">
                  <c:v>ΔΕΚΕΜΒΡΙΟΣ 2023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47.4</c:v>
                </c:pt>
                <c:pt idx="1">
                  <c:v>49.3</c:v>
                </c:pt>
                <c:pt idx="2">
                  <c:v>46.2</c:v>
                </c:pt>
                <c:pt idx="3">
                  <c:v>46.5</c:v>
                </c:pt>
                <c:pt idx="4">
                  <c:v>40.299999999999997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3B-4054-9180-0E46FE32D43F}"/>
            </c:ext>
          </c:extLst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ΔΕΚΕΜΒΡΙΟΣ 2025</c:v>
                </c:pt>
                <c:pt idx="1">
                  <c:v>ΙΟΥΝΙΟΣ 2025</c:v>
                </c:pt>
                <c:pt idx="2">
                  <c:v>ΔΕΚΕΜΒΡΙΟΣ 2024</c:v>
                </c:pt>
                <c:pt idx="3">
                  <c:v>ΙΟΥΛΙΟΣ 2024</c:v>
                </c:pt>
                <c:pt idx="4">
                  <c:v>ΔΕΚΕΜΒΡΙΟΣ 2023</c:v>
                </c:pt>
              </c:strCache>
            </c:strRef>
          </c:cat>
          <c:val>
            <c:numRef>
              <c:f>Sheet1!$D$2:$D$6</c:f>
              <c:numCache>
                <c:formatCode>0.0</c:formatCode>
                <c:ptCount val="5"/>
                <c:pt idx="0" formatCode="0">
                  <c:v>4.1500000000000004</c:v>
                </c:pt>
                <c:pt idx="1">
                  <c:v>5.5</c:v>
                </c:pt>
                <c:pt idx="2">
                  <c:v>5.6999999999999993</c:v>
                </c:pt>
                <c:pt idx="3">
                  <c:v>6.6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3B-4054-9180-0E46FE32D43F}"/>
            </c:ext>
          </c:extLst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ΔΕΝ ΜΠΟΡΩ ΝΑ ΔΩΣΩ ΒΑΘΜΟ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ΔΕΚΕΜΒΡΙΟΣ 2025</c:v>
                </c:pt>
                <c:pt idx="1">
                  <c:v>ΙΟΥΝΙΟΣ 2025</c:v>
                </c:pt>
                <c:pt idx="2">
                  <c:v>ΔΕΚΕΜΒΡΙΟΣ 2024</c:v>
                </c:pt>
                <c:pt idx="3">
                  <c:v>ΙΟΥΛΙΟΣ 2024</c:v>
                </c:pt>
                <c:pt idx="4">
                  <c:v>ΔΕΚΕΜΒΡΙΟΣ 2023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21.7</c:v>
                </c:pt>
                <c:pt idx="1">
                  <c:v>19</c:v>
                </c:pt>
                <c:pt idx="2" formatCode="0.0">
                  <c:v>18.600000000000001</c:v>
                </c:pt>
                <c:pt idx="3">
                  <c:v>16.8</c:v>
                </c:pt>
                <c:pt idx="4" formatCode="0.0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33B-4054-9180-0E46FE32D43F}"/>
            </c:ext>
          </c:extLst>
        </c:ser>
        <c:ser>
          <c:idx val="5"/>
          <c:order val="4"/>
          <c:tx>
            <c:strRef>
              <c:f>Sheet1!$F$1</c:f>
              <c:strCache>
                <c:ptCount val="1"/>
                <c:pt idx="0">
                  <c:v>Column4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ΔΕΚΕΜΒΡΙΟΣ 2025</c:v>
                </c:pt>
                <c:pt idx="1">
                  <c:v>ΙΟΥΝΙΟΣ 2025</c:v>
                </c:pt>
                <c:pt idx="2">
                  <c:v>ΔΕΚΕΜΒΡΙΟΣ 2024</c:v>
                </c:pt>
                <c:pt idx="3">
                  <c:v>ΙΟΥΛΙΟΣ 2024</c:v>
                </c:pt>
                <c:pt idx="4">
                  <c:v>ΔΕΚΕΜΒΡΙΟΣ 2023</c:v>
                </c:pt>
              </c:strCache>
            </c:strRef>
          </c:cat>
          <c:val>
            <c:numRef>
              <c:f>Sheet1!$F$2:$F$6</c:f>
              <c:numCache>
                <c:formatCode>0.0</c:formatCode>
                <c:ptCount val="5"/>
                <c:pt idx="0" formatCode="General">
                  <c:v>4.1500000000000004</c:v>
                </c:pt>
                <c:pt idx="1">
                  <c:v>5.5</c:v>
                </c:pt>
                <c:pt idx="2">
                  <c:v>5.6999999999999993</c:v>
                </c:pt>
                <c:pt idx="3">
                  <c:v>6.6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33B-4054-9180-0E46FE32D43F}"/>
            </c:ext>
          </c:extLst>
        </c:ser>
        <c:ser>
          <c:idx val="6"/>
          <c:order val="5"/>
          <c:tx>
            <c:strRef>
              <c:f>Sheet1!$G$1</c:f>
              <c:strCache>
                <c:ptCount val="1"/>
                <c:pt idx="0">
                  <c:v>ΕΥΝΟΙΚΗ/ΑΠΟ ΤΟΥΣ ΚΑΛΥΤΕΡΟΥΣ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2.4378520488705902E-3"/>
                  <c:y val="-2.34301166689150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7C2-4C1E-AE6D-3FF948B997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ΔΕΚΕΜΒΡΙΟΣ 2025</c:v>
                </c:pt>
                <c:pt idx="1">
                  <c:v>ΙΟΥΝΙΟΣ 2025</c:v>
                </c:pt>
                <c:pt idx="2">
                  <c:v>ΔΕΚΕΜΒΡΙΟΣ 2024</c:v>
                </c:pt>
                <c:pt idx="3">
                  <c:v>ΙΟΥΛΙΟΣ 2024</c:v>
                </c:pt>
                <c:pt idx="4">
                  <c:v>ΔΕΚΕΜΒΡΙΟΣ 2023</c:v>
                </c:pt>
              </c:strCache>
            </c:strRef>
          </c:cat>
          <c:val>
            <c:numRef>
              <c:f>Sheet1!$G$2:$G$6</c:f>
              <c:numCache>
                <c:formatCode>General</c:formatCode>
                <c:ptCount val="5"/>
                <c:pt idx="0">
                  <c:v>30.9</c:v>
                </c:pt>
                <c:pt idx="1">
                  <c:v>31.7</c:v>
                </c:pt>
                <c:pt idx="2">
                  <c:v>35.200000000000003</c:v>
                </c:pt>
                <c:pt idx="3">
                  <c:v>36.700000000000003</c:v>
                </c:pt>
                <c:pt idx="4">
                  <c:v>43.7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33B-4054-9180-0E46FE32D4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51225424"/>
        <c:axId val="351234048"/>
      </c:barChart>
      <c:catAx>
        <c:axId val="3512254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351234048"/>
        <c:crosses val="autoZero"/>
        <c:auto val="1"/>
        <c:lblAlgn val="ctr"/>
        <c:lblOffset val="100"/>
        <c:noMultiLvlLbl val="0"/>
      </c:catAx>
      <c:valAx>
        <c:axId val="351234048"/>
        <c:scaling>
          <c:orientation val="minMax"/>
          <c:max val="15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35122542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2"/>
        <c:delete val="1"/>
      </c:legendEntry>
      <c:legendEntry>
        <c:idx val="4"/>
        <c:delete val="1"/>
      </c:legendEntry>
      <c:layout>
        <c:manualLayout>
          <c:xMode val="edge"/>
          <c:yMode val="edge"/>
          <c:x val="8.9842334318199962E-2"/>
          <c:y val="2.9941127587282998E-2"/>
          <c:w val="0.80925410382105178"/>
          <c:h val="4.80551766698340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latin typeface="Calibri" panose="020F0502020204030204" pitchFamily="34" charset="0"/>
          <a:cs typeface="Calibri" panose="020F0502020204030204" pitchFamily="34" charset="0"/>
        </a:defRPr>
      </a:pPr>
      <a:endParaRPr lang="el-GR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609567820660085"/>
          <c:y val="6.0250242356653397E-2"/>
          <c:w val="0.72171506154904563"/>
          <c:h val="0.87906582928975019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ΔΕΚΕΜΒΡΙΟΣ 2025</c:v>
                </c:pt>
                <c:pt idx="1">
                  <c:v>ΙΟΥΝΙΟΣ 2025</c:v>
                </c:pt>
                <c:pt idx="2">
                  <c:v>ΔΕΚΕΜΒΡΙΟΣ 2024</c:v>
                </c:pt>
                <c:pt idx="3">
                  <c:v>ΙΟΥΛΙΟΣ 2024</c:v>
                </c:pt>
                <c:pt idx="4">
                  <c:v>ΔΕΚΕΜΒΡΙΟΣ 2023</c:v>
                </c:pt>
                <c:pt idx="5">
                  <c:v>ΔΕΚΕΜΒΡΙΟΣ 2022</c:v>
                </c:pt>
                <c:pt idx="6">
                  <c:v>ΙΟΥΝΙΟΣ 2022</c:v>
                </c:pt>
                <c:pt idx="7">
                  <c:v>ΔΕΚΕΜΒΡΙΟΣ 2021</c:v>
                </c:pt>
                <c:pt idx="8">
                  <c:v>ΙΟΥΝΙΟΣ 2021</c:v>
                </c:pt>
                <c:pt idx="9">
                  <c:v>ΔΕΚΕΜΒΡΙΟΣ 2020</c:v>
                </c:pt>
                <c:pt idx="10">
                  <c:v>ΙΟΥΝΙΟΣ 2020</c:v>
                </c:pt>
              </c:strCache>
            </c:strRef>
          </c:cat>
          <c:val>
            <c:numRef>
              <c:f>Sheet1!$B$2:$B$12</c:f>
              <c:numCache>
                <c:formatCode>0.0</c:formatCode>
                <c:ptCount val="11"/>
                <c:pt idx="0" formatCode="General">
                  <c:v>6.5</c:v>
                </c:pt>
                <c:pt idx="1">
                  <c:v>7.7999999999999972</c:v>
                </c:pt>
                <c:pt idx="2">
                  <c:v>17.899999999999999</c:v>
                </c:pt>
                <c:pt idx="3">
                  <c:v>14.100000000000001</c:v>
                </c:pt>
                <c:pt idx="4">
                  <c:v>25.5</c:v>
                </c:pt>
                <c:pt idx="5">
                  <c:v>24.9</c:v>
                </c:pt>
                <c:pt idx="6">
                  <c:v>25.1</c:v>
                </c:pt>
                <c:pt idx="7">
                  <c:v>26.7</c:v>
                </c:pt>
                <c:pt idx="8">
                  <c:v>23.5</c:v>
                </c:pt>
                <c:pt idx="9">
                  <c:v>25.2</c:v>
                </c:pt>
                <c:pt idx="10">
                  <c:v>29.1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3B-4054-9180-0E46FE32D43F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ΟΧΙ ΕΥΝΟΙΚΗ ΓΝΩΜΗ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ΔΕΚΕΜΒΡΙΟΣ 2025</c:v>
                </c:pt>
                <c:pt idx="1">
                  <c:v>ΙΟΥΝΙΟΣ 2025</c:v>
                </c:pt>
                <c:pt idx="2">
                  <c:v>ΔΕΚΕΜΒΡΙΟΣ 2024</c:v>
                </c:pt>
                <c:pt idx="3">
                  <c:v>ΙΟΥΛΙΟΣ 2024</c:v>
                </c:pt>
                <c:pt idx="4">
                  <c:v>ΔΕΚΕΜΒΡΙΟΣ 2023</c:v>
                </c:pt>
                <c:pt idx="5">
                  <c:v>ΔΕΚΕΜΒΡΙΟΣ 2022</c:v>
                </c:pt>
                <c:pt idx="6">
                  <c:v>ΙΟΥΝΙΟΣ 2022</c:v>
                </c:pt>
                <c:pt idx="7">
                  <c:v>ΔΕΚΕΜΒΡΙΟΣ 2021</c:v>
                </c:pt>
                <c:pt idx="8">
                  <c:v>ΙΟΥΝΙΟΣ 2021</c:v>
                </c:pt>
                <c:pt idx="9">
                  <c:v>ΔΕΚΕΜΒΡΙΟΣ 2020</c:v>
                </c:pt>
                <c:pt idx="10">
                  <c:v>ΙΟΥΝΙΟΣ 2020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43.5</c:v>
                </c:pt>
                <c:pt idx="1">
                  <c:v>42.2</c:v>
                </c:pt>
                <c:pt idx="2">
                  <c:v>32.1</c:v>
                </c:pt>
                <c:pt idx="3">
                  <c:v>35.9</c:v>
                </c:pt>
                <c:pt idx="4">
                  <c:v>24.5</c:v>
                </c:pt>
                <c:pt idx="5">
                  <c:v>25.1</c:v>
                </c:pt>
                <c:pt idx="6">
                  <c:v>24.9</c:v>
                </c:pt>
                <c:pt idx="7">
                  <c:v>23.3</c:v>
                </c:pt>
                <c:pt idx="8">
                  <c:v>26.5</c:v>
                </c:pt>
                <c:pt idx="9">
                  <c:v>24.8</c:v>
                </c:pt>
                <c:pt idx="10">
                  <c:v>20.9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3B-4054-9180-0E46FE32D43F}"/>
            </c:ext>
          </c:extLst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ΔΕΚΕΜΒΡΙΟΣ 2025</c:v>
                </c:pt>
                <c:pt idx="1">
                  <c:v>ΙΟΥΝΙΟΣ 2025</c:v>
                </c:pt>
                <c:pt idx="2">
                  <c:v>ΔΕΚΕΜΒΡΙΟΣ 2024</c:v>
                </c:pt>
                <c:pt idx="3">
                  <c:v>ΙΟΥΛΙΟΣ 2024</c:v>
                </c:pt>
                <c:pt idx="4">
                  <c:v>ΔΕΚΕΜΒΡΙΟΣ 2023</c:v>
                </c:pt>
                <c:pt idx="5">
                  <c:v>ΔΕΚΕΜΒΡΙΟΣ 2022</c:v>
                </c:pt>
                <c:pt idx="6">
                  <c:v>ΙΟΥΝΙΟΣ 2022</c:v>
                </c:pt>
                <c:pt idx="7">
                  <c:v>ΔΕΚΕΜΒΡΙΟΣ 2021</c:v>
                </c:pt>
                <c:pt idx="8">
                  <c:v>ΙΟΥΝΙΟΣ 2021</c:v>
                </c:pt>
                <c:pt idx="9">
                  <c:v>ΔΕΚΕΜΒΡΙΟΣ 2020</c:v>
                </c:pt>
                <c:pt idx="10">
                  <c:v>ΙΟΥΝΙΟΣ 2020</c:v>
                </c:pt>
              </c:strCache>
            </c:strRef>
          </c:cat>
          <c:val>
            <c:numRef>
              <c:f>Sheet1!$D$2:$D$12</c:f>
              <c:numCache>
                <c:formatCode>0.0</c:formatCode>
                <c:ptCount val="11"/>
                <c:pt idx="0" formatCode="0">
                  <c:v>15.95</c:v>
                </c:pt>
                <c:pt idx="1">
                  <c:v>15.55</c:v>
                </c:pt>
                <c:pt idx="2">
                  <c:v>9.8000000000000007</c:v>
                </c:pt>
                <c:pt idx="3">
                  <c:v>11</c:v>
                </c:pt>
                <c:pt idx="4">
                  <c:v>7.6000000000000014</c:v>
                </c:pt>
                <c:pt idx="5">
                  <c:v>6.7999999999999972</c:v>
                </c:pt>
                <c:pt idx="6">
                  <c:v>7.649999999999995</c:v>
                </c:pt>
                <c:pt idx="7">
                  <c:v>7.7500000000000036</c:v>
                </c:pt>
                <c:pt idx="8">
                  <c:v>8.3999999999999986</c:v>
                </c:pt>
                <c:pt idx="9">
                  <c:v>5.5499999999999972</c:v>
                </c:pt>
                <c:pt idx="10">
                  <c:v>4.0000000000000071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3B-4054-9180-0E46FE32D43F}"/>
            </c:ext>
          </c:extLst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ΔΕΝ ΜΠΟΡΩ ΝΑ ΔΩΣΩ ΒΑΘΜΟ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ΔΕΚΕΜΒΡΙΟΣ 2025</c:v>
                </c:pt>
                <c:pt idx="1">
                  <c:v>ΙΟΥΝΙΟΣ 2025</c:v>
                </c:pt>
                <c:pt idx="2">
                  <c:v>ΔΕΚΕΜΒΡΙΟΣ 2024</c:v>
                </c:pt>
                <c:pt idx="3">
                  <c:v>ΙΟΥΛΙΟΣ 2024</c:v>
                </c:pt>
                <c:pt idx="4">
                  <c:v>ΔΕΚΕΜΒΡΙΟΣ 2023</c:v>
                </c:pt>
                <c:pt idx="5">
                  <c:v>ΔΕΚΕΜΒΡΙΟΣ 2022</c:v>
                </c:pt>
                <c:pt idx="6">
                  <c:v>ΙΟΥΝΙΟΣ 2022</c:v>
                </c:pt>
                <c:pt idx="7">
                  <c:v>ΔΕΚΕΜΒΡΙΟΣ 2021</c:v>
                </c:pt>
                <c:pt idx="8">
                  <c:v>ΙΟΥΝΙΟΣ 2021</c:v>
                </c:pt>
                <c:pt idx="9">
                  <c:v>ΔΕΚΕΜΒΡΙΟΣ 2020</c:v>
                </c:pt>
                <c:pt idx="10">
                  <c:v>ΙΟΥΝΙΟΣ 2020</c:v>
                </c:pt>
              </c:strCache>
            </c:strRef>
          </c:cat>
          <c:val>
            <c:numRef>
              <c:f>Sheet1!$E$2:$E$12</c:f>
              <c:numCache>
                <c:formatCode>General</c:formatCode>
                <c:ptCount val="11"/>
                <c:pt idx="0">
                  <c:v>28.1</c:v>
                </c:pt>
                <c:pt idx="1">
                  <c:v>28.9</c:v>
                </c:pt>
                <c:pt idx="2" formatCode="0.0">
                  <c:v>40.4</c:v>
                </c:pt>
                <c:pt idx="3">
                  <c:v>38</c:v>
                </c:pt>
                <c:pt idx="4" formatCode="0.0">
                  <c:v>44.8</c:v>
                </c:pt>
                <c:pt idx="5">
                  <c:v>46.400000000000006</c:v>
                </c:pt>
                <c:pt idx="6">
                  <c:v>44.70000000000001</c:v>
                </c:pt>
                <c:pt idx="7">
                  <c:v>44.499999999999993</c:v>
                </c:pt>
                <c:pt idx="8">
                  <c:v>43.2</c:v>
                </c:pt>
                <c:pt idx="9">
                  <c:v>48.900000000000006</c:v>
                </c:pt>
                <c:pt idx="10">
                  <c:v>51.999999999999986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33B-4054-9180-0E46FE32D43F}"/>
            </c:ext>
          </c:extLst>
        </c:ser>
        <c:ser>
          <c:idx val="5"/>
          <c:order val="4"/>
          <c:tx>
            <c:strRef>
              <c:f>Sheet1!$F$1</c:f>
              <c:strCache>
                <c:ptCount val="1"/>
                <c:pt idx="0">
                  <c:v>Column4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ΔΕΚΕΜΒΡΙΟΣ 2025</c:v>
                </c:pt>
                <c:pt idx="1">
                  <c:v>ΙΟΥΝΙΟΣ 2025</c:v>
                </c:pt>
                <c:pt idx="2">
                  <c:v>ΔΕΚΕΜΒΡΙΟΣ 2024</c:v>
                </c:pt>
                <c:pt idx="3">
                  <c:v>ΙΟΥΛΙΟΣ 2024</c:v>
                </c:pt>
                <c:pt idx="4">
                  <c:v>ΔΕΚΕΜΒΡΙΟΣ 2023</c:v>
                </c:pt>
                <c:pt idx="5">
                  <c:v>ΔΕΚΕΜΒΡΙΟΣ 2022</c:v>
                </c:pt>
                <c:pt idx="6">
                  <c:v>ΙΟΥΝΙΟΣ 2022</c:v>
                </c:pt>
                <c:pt idx="7">
                  <c:v>ΔΕΚΕΜΒΡΙΟΣ 2021</c:v>
                </c:pt>
                <c:pt idx="8">
                  <c:v>ΙΟΥΝΙΟΣ 2021</c:v>
                </c:pt>
                <c:pt idx="9">
                  <c:v>ΔΕΚΕΜΒΡΙΟΣ 2020</c:v>
                </c:pt>
                <c:pt idx="10">
                  <c:v>ΙΟΥΝΙΟΣ 2020</c:v>
                </c:pt>
              </c:strCache>
            </c:strRef>
          </c:cat>
          <c:val>
            <c:numRef>
              <c:f>Sheet1!$F$2:$F$12</c:f>
              <c:numCache>
                <c:formatCode>0.0</c:formatCode>
                <c:ptCount val="11"/>
                <c:pt idx="0" formatCode="General">
                  <c:v>15.95</c:v>
                </c:pt>
                <c:pt idx="1">
                  <c:v>15.55</c:v>
                </c:pt>
                <c:pt idx="2">
                  <c:v>9.8000000000000007</c:v>
                </c:pt>
                <c:pt idx="3">
                  <c:v>11</c:v>
                </c:pt>
                <c:pt idx="4">
                  <c:v>7.6000000000000014</c:v>
                </c:pt>
                <c:pt idx="5">
                  <c:v>6.7999999999999972</c:v>
                </c:pt>
                <c:pt idx="6">
                  <c:v>7.649999999999995</c:v>
                </c:pt>
                <c:pt idx="7">
                  <c:v>7.7500000000000036</c:v>
                </c:pt>
                <c:pt idx="8">
                  <c:v>8.3999999999999986</c:v>
                </c:pt>
                <c:pt idx="9">
                  <c:v>5.5499999999999972</c:v>
                </c:pt>
                <c:pt idx="10">
                  <c:v>4.0000000000000071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33B-4054-9180-0E46FE32D43F}"/>
            </c:ext>
          </c:extLst>
        </c:ser>
        <c:ser>
          <c:idx val="6"/>
          <c:order val="5"/>
          <c:tx>
            <c:strRef>
              <c:f>Sheet1!$G$1</c:f>
              <c:strCache>
                <c:ptCount val="1"/>
                <c:pt idx="0">
                  <c:v>ΕΥΝΟΙΚΗ/ΑΠΟ ΤΟΥΣ ΚΑΛΥΤΕΡΟΥΣ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7.2360464511430729E-3"/>
                  <c:y val="-4.93654299849036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33B-4054-9180-0E46FE32D4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ΔΕΚΕΜΒΡΙΟΣ 2025</c:v>
                </c:pt>
                <c:pt idx="1">
                  <c:v>ΙΟΥΝΙΟΣ 2025</c:v>
                </c:pt>
                <c:pt idx="2">
                  <c:v>ΔΕΚΕΜΒΡΙΟΣ 2024</c:v>
                </c:pt>
                <c:pt idx="3">
                  <c:v>ΙΟΥΛΙΟΣ 2024</c:v>
                </c:pt>
                <c:pt idx="4">
                  <c:v>ΔΕΚΕΜΒΡΙΟΣ 2023</c:v>
                </c:pt>
                <c:pt idx="5">
                  <c:v>ΔΕΚΕΜΒΡΙΟΣ 2022</c:v>
                </c:pt>
                <c:pt idx="6">
                  <c:v>ΙΟΥΝΙΟΣ 2022</c:v>
                </c:pt>
                <c:pt idx="7">
                  <c:v>ΔΕΚΕΜΒΡΙΟΣ 2021</c:v>
                </c:pt>
                <c:pt idx="8">
                  <c:v>ΙΟΥΝΙΟΣ 2021</c:v>
                </c:pt>
                <c:pt idx="9">
                  <c:v>ΔΕΚΕΜΒΡΙΟΣ 2020</c:v>
                </c:pt>
                <c:pt idx="10">
                  <c:v>ΙΟΥΝΙΟΣ 2020</c:v>
                </c:pt>
              </c:strCache>
            </c:strRef>
          </c:cat>
          <c:val>
            <c:numRef>
              <c:f>Sheet1!$G$2:$G$12</c:f>
              <c:numCache>
                <c:formatCode>General</c:formatCode>
                <c:ptCount val="11"/>
                <c:pt idx="0">
                  <c:v>28.4</c:v>
                </c:pt>
                <c:pt idx="1">
                  <c:v>28.9</c:v>
                </c:pt>
                <c:pt idx="2">
                  <c:v>27.5</c:v>
                </c:pt>
                <c:pt idx="3">
                  <c:v>26.1</c:v>
                </c:pt>
                <c:pt idx="4">
                  <c:v>30.7</c:v>
                </c:pt>
                <c:pt idx="5">
                  <c:v>28.5</c:v>
                </c:pt>
                <c:pt idx="6">
                  <c:v>30.4</c:v>
                </c:pt>
                <c:pt idx="7">
                  <c:v>32.200000000000003</c:v>
                </c:pt>
                <c:pt idx="8">
                  <c:v>30.3</c:v>
                </c:pt>
                <c:pt idx="9">
                  <c:v>26.3</c:v>
                </c:pt>
                <c:pt idx="10">
                  <c:v>27.1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33B-4054-9180-0E46FE32D4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733417744"/>
        <c:axId val="733425976"/>
      </c:barChart>
      <c:catAx>
        <c:axId val="7334177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733425976"/>
        <c:crosses val="autoZero"/>
        <c:auto val="1"/>
        <c:lblAlgn val="ctr"/>
        <c:lblOffset val="100"/>
        <c:noMultiLvlLbl val="0"/>
      </c:catAx>
      <c:valAx>
        <c:axId val="733425976"/>
        <c:scaling>
          <c:orientation val="minMax"/>
          <c:max val="15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73341774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2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1852186029421706"/>
          <c:y val="6.5036290290582536E-3"/>
          <c:w val="0.6895442445192479"/>
          <c:h val="4.80551766698340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latin typeface="Calibri" panose="020F0502020204030204" pitchFamily="34" charset="0"/>
          <a:cs typeface="Calibri" panose="020F0502020204030204" pitchFamily="34" charset="0"/>
        </a:defRPr>
      </a:pPr>
      <a:endParaRPr lang="el-GR"/>
    </a:p>
  </c:txPr>
  <c:externalData r:id="rId4">
    <c:autoUpdate val="0"/>
  </c:externalData>
  <c:userShapes r:id="rId5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609567820660085"/>
          <c:y val="6.0250242356653397E-2"/>
          <c:w val="0.72171506154904563"/>
          <c:h val="0.87906582928975019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ΔΕΚΕΜΒΡΙΟΣ 2025</c:v>
                </c:pt>
                <c:pt idx="1">
                  <c:v>ΙΟΥΝΙΟΣ 2025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14.299999999999997</c:v>
                </c:pt>
                <c:pt idx="1">
                  <c:v>12.399999999999999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3B-4054-9180-0E46FE32D43F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ΟΧΙ ΕΥΝΟΙΚΗ ΓΝΩΜΗ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ΔΕΚΕΜΒΡΙΟΣ 2025</c:v>
                </c:pt>
                <c:pt idx="1">
                  <c:v>ΙΟΥΝΙΟΣ 2025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35.700000000000003</c:v>
                </c:pt>
                <c:pt idx="1">
                  <c:v>37.6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3B-4054-9180-0E46FE32D43F}"/>
            </c:ext>
          </c:extLst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ΔΕΚΕΜΒΡΙΟΣ 2025</c:v>
                </c:pt>
                <c:pt idx="1">
                  <c:v>ΙΟΥΝΙΟΣ 2025</c:v>
                </c:pt>
              </c:strCache>
            </c:strRef>
          </c:cat>
          <c:val>
            <c:numRef>
              <c:f>Sheet1!$D$2:$D$3</c:f>
              <c:numCache>
                <c:formatCode>0.0</c:formatCode>
                <c:ptCount val="2"/>
                <c:pt idx="0">
                  <c:v>7.4</c:v>
                </c:pt>
                <c:pt idx="1">
                  <c:v>8.25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3B-4054-9180-0E46FE32D43F}"/>
            </c:ext>
          </c:extLst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ΔΕΝ ΜΠΟΡΩ ΝΑ ΔΩΣΩ ΒΑΘΜΟ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ΔΕΚΕΜΒΡΙΟΣ 2025</c:v>
                </c:pt>
                <c:pt idx="1">
                  <c:v>ΙΟΥΝΙΟΣ 2025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25.2</c:v>
                </c:pt>
                <c:pt idx="1">
                  <c:v>23.5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33B-4054-9180-0E46FE32D43F}"/>
            </c:ext>
          </c:extLst>
        </c:ser>
        <c:ser>
          <c:idx val="5"/>
          <c:order val="4"/>
          <c:tx>
            <c:strRef>
              <c:f>Sheet1!$F$1</c:f>
              <c:strCache>
                <c:ptCount val="1"/>
                <c:pt idx="0">
                  <c:v>Column4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ΔΕΚΕΜΒΡΙΟΣ 2025</c:v>
                </c:pt>
                <c:pt idx="1">
                  <c:v>ΙΟΥΝΙΟΣ 2025</c:v>
                </c:pt>
              </c:strCache>
            </c:strRef>
          </c:cat>
          <c:val>
            <c:numRef>
              <c:f>Sheet1!$F$2:$F$3</c:f>
              <c:numCache>
                <c:formatCode>0.0</c:formatCode>
                <c:ptCount val="2"/>
                <c:pt idx="0">
                  <c:v>7.4</c:v>
                </c:pt>
                <c:pt idx="1">
                  <c:v>8.25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33B-4054-9180-0E46FE32D43F}"/>
            </c:ext>
          </c:extLst>
        </c:ser>
        <c:ser>
          <c:idx val="6"/>
          <c:order val="5"/>
          <c:tx>
            <c:strRef>
              <c:f>Sheet1!$G$1</c:f>
              <c:strCache>
                <c:ptCount val="1"/>
                <c:pt idx="0">
                  <c:v>ΕΥΝΟΙΚΗ/ΑΠΟ ΤΟΥΣ ΚΑΛΥΤΕΡΟΥΣ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ΔΕΚΕΜΒΡΙΟΣ 2025</c:v>
                </c:pt>
                <c:pt idx="1">
                  <c:v>ΙΟΥΝΙΟΣ 2025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39.1</c:v>
                </c:pt>
                <c:pt idx="1">
                  <c:v>38.9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33B-4054-9180-0E46FE32D4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733417744"/>
        <c:axId val="733425976"/>
      </c:barChart>
      <c:catAx>
        <c:axId val="7334177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733425976"/>
        <c:crosses val="autoZero"/>
        <c:auto val="1"/>
        <c:lblAlgn val="ctr"/>
        <c:lblOffset val="100"/>
        <c:noMultiLvlLbl val="0"/>
      </c:catAx>
      <c:valAx>
        <c:axId val="733425976"/>
        <c:scaling>
          <c:orientation val="minMax"/>
          <c:max val="150"/>
          <c:min val="0"/>
        </c:scaling>
        <c:delete val="1"/>
        <c:axPos val="t"/>
        <c:numFmt formatCode="0.0" sourceLinked="1"/>
        <c:majorTickMark val="out"/>
        <c:minorTickMark val="none"/>
        <c:tickLblPos val="nextTo"/>
        <c:crossAx val="73341774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2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26521496007698508"/>
          <c:y val="6.5036290290582536E-3"/>
          <c:w val="0.72696187238289678"/>
          <c:h val="0.120949540117831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latin typeface="Calibri" panose="020F0502020204030204" pitchFamily="34" charset="0"/>
          <a:cs typeface="Calibri" panose="020F0502020204030204" pitchFamily="34" charset="0"/>
        </a:defRPr>
      </a:pPr>
      <a:endParaRPr lang="el-G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0.04434</cdr:x>
      <cdr:y>0.07184</cdr:y>
    </cdr:from>
    <cdr:to>
      <cdr:x>0.95597</cdr:x>
      <cdr:y>0.21256</cdr:y>
    </cdr:to>
    <cdr:sp macro="" textlink="">
      <cdr:nvSpPr>
        <cdr:cNvPr id="2" name="Rectangle 1"/>
        <cdr:cNvSpPr/>
      </cdr:nvSpPr>
      <cdr:spPr bwMode="auto">
        <a:xfrm xmlns:a="http://schemas.openxmlformats.org/drawingml/2006/main">
          <a:off x="436436" y="351768"/>
          <a:ext cx="8973123" cy="6890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 cap="flat" cmpd="sng" algn="ctr">
          <a:solidFill>
            <a:schemeClr val="bg1">
              <a:lumMod val="50000"/>
            </a:schemeClr>
          </a:solidFill>
          <a:prstDash val="dash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GB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u="sng"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u="sng"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u="sng"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u="sng"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u="sng"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u="sng"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u="sng"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u="sng"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u="sng"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l-GR" sz="2400" b="0" i="0" u="sng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2945222" cy="498142"/>
          </a:xfrm>
          <a:prstGeom prst="rect">
            <a:avLst/>
          </a:prstGeom>
          <a:noFill/>
          <a:ln>
            <a:noFill/>
          </a:ln>
        </p:spPr>
        <p:txBody>
          <a:bodyPr vert="horz" wrap="square" lIns="91307" tIns="45654" rIns="91307" bIns="45654" numCol="1" anchor="t" anchorCtr="0" compatLnSpc="1">
            <a:prstTxWarp prst="textNoShape">
              <a:avLst/>
            </a:prstTxWarp>
          </a:bodyPr>
          <a:lstStyle>
            <a:lvl1pPr defTabSz="914184" eaLnBrk="1" hangingPunct="1">
              <a:defRPr sz="1300" u="none"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282" y="0"/>
            <a:ext cx="2945221" cy="498142"/>
          </a:xfrm>
          <a:prstGeom prst="rect">
            <a:avLst/>
          </a:prstGeom>
          <a:noFill/>
          <a:ln>
            <a:noFill/>
          </a:ln>
        </p:spPr>
        <p:txBody>
          <a:bodyPr vert="horz" wrap="square" lIns="91307" tIns="45654" rIns="91307" bIns="45654" numCol="1" anchor="t" anchorCtr="0" compatLnSpc="1">
            <a:prstTxWarp prst="textNoShape">
              <a:avLst/>
            </a:prstTxWarp>
          </a:bodyPr>
          <a:lstStyle>
            <a:lvl1pPr algn="r" defTabSz="914184" eaLnBrk="1" hangingPunct="1">
              <a:defRPr sz="1300" u="none"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433261"/>
            <a:ext cx="2945222" cy="498141"/>
          </a:xfrm>
          <a:prstGeom prst="rect">
            <a:avLst/>
          </a:prstGeom>
          <a:noFill/>
          <a:ln>
            <a:noFill/>
          </a:ln>
        </p:spPr>
        <p:txBody>
          <a:bodyPr vert="horz" wrap="square" lIns="91307" tIns="45654" rIns="91307" bIns="45654" numCol="1" anchor="b" anchorCtr="0" compatLnSpc="1">
            <a:prstTxWarp prst="textNoShape">
              <a:avLst/>
            </a:prstTxWarp>
          </a:bodyPr>
          <a:lstStyle>
            <a:lvl1pPr defTabSz="914184" eaLnBrk="1" hangingPunct="1">
              <a:defRPr sz="1300" u="none"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282" y="9433261"/>
            <a:ext cx="2945221" cy="498141"/>
          </a:xfrm>
          <a:prstGeom prst="rect">
            <a:avLst/>
          </a:prstGeom>
          <a:noFill/>
          <a:ln>
            <a:noFill/>
          </a:ln>
        </p:spPr>
        <p:txBody>
          <a:bodyPr vert="horz" wrap="square" lIns="91307" tIns="45654" rIns="91307" bIns="45654" numCol="1" anchor="b" anchorCtr="0" compatLnSpc="1">
            <a:prstTxWarp prst="textNoShape">
              <a:avLst/>
            </a:prstTxWarp>
          </a:bodyPr>
          <a:lstStyle>
            <a:lvl1pPr algn="r" defTabSz="914184" eaLnBrk="1" hangingPunct="1">
              <a:defRPr sz="1300" u="none"/>
            </a:lvl1pPr>
          </a:lstStyle>
          <a:p>
            <a:pPr>
              <a:defRPr/>
            </a:pPr>
            <a:fld id="{D5D21E94-14EC-4157-995A-D87A5F4B56E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82293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24-12-15T13:52:23.79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 1,'0'0'1,"0"0"1,0 0-2,0 0 1,0 0-1,0 0 0,0 0-1,0 0 1,0 0 0,0 0 0,0 0 0,0 0 1,0 0-1,0 0 0,0 0 0,0 0 0,0 0 0,0 0 0,0 0 1,0 0-1,0 0 1,0 0-1,0 0 1,0 0-1,0 0 0,0 0 0,0 0-1,0 0 0,0 0 0,0 0-2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2945222" cy="498142"/>
          </a:xfrm>
          <a:prstGeom prst="rect">
            <a:avLst/>
          </a:prstGeom>
          <a:noFill/>
          <a:ln>
            <a:noFill/>
          </a:ln>
        </p:spPr>
        <p:txBody>
          <a:bodyPr vert="horz" wrap="square" lIns="91307" tIns="45654" rIns="91307" bIns="45654" numCol="1" anchor="t" anchorCtr="0" compatLnSpc="1">
            <a:prstTxWarp prst="textNoShape">
              <a:avLst/>
            </a:prstTxWarp>
          </a:bodyPr>
          <a:lstStyle>
            <a:lvl1pPr defTabSz="914184" eaLnBrk="1" hangingPunct="1">
              <a:defRPr sz="1300" u="none"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282" y="0"/>
            <a:ext cx="2945221" cy="498142"/>
          </a:xfrm>
          <a:prstGeom prst="rect">
            <a:avLst/>
          </a:prstGeom>
          <a:noFill/>
          <a:ln>
            <a:noFill/>
          </a:ln>
        </p:spPr>
        <p:txBody>
          <a:bodyPr vert="horz" wrap="square" lIns="91307" tIns="45654" rIns="91307" bIns="45654" numCol="1" anchor="t" anchorCtr="0" compatLnSpc="1">
            <a:prstTxWarp prst="textNoShape">
              <a:avLst/>
            </a:prstTxWarp>
          </a:bodyPr>
          <a:lstStyle>
            <a:lvl1pPr algn="r" defTabSz="914184" eaLnBrk="1" hangingPunct="1">
              <a:defRPr sz="1300" u="none"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725" y="742950"/>
            <a:ext cx="662305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624" y="4718987"/>
            <a:ext cx="4983259" cy="4469130"/>
          </a:xfrm>
          <a:prstGeom prst="rect">
            <a:avLst/>
          </a:prstGeom>
          <a:noFill/>
          <a:ln>
            <a:noFill/>
          </a:ln>
        </p:spPr>
        <p:txBody>
          <a:bodyPr vert="horz" wrap="square" lIns="91307" tIns="45654" rIns="91307" bIns="456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33261"/>
            <a:ext cx="2945222" cy="498141"/>
          </a:xfrm>
          <a:prstGeom prst="rect">
            <a:avLst/>
          </a:prstGeom>
          <a:noFill/>
          <a:ln>
            <a:noFill/>
          </a:ln>
        </p:spPr>
        <p:txBody>
          <a:bodyPr vert="horz" wrap="square" lIns="91307" tIns="45654" rIns="91307" bIns="45654" numCol="1" anchor="b" anchorCtr="0" compatLnSpc="1">
            <a:prstTxWarp prst="textNoShape">
              <a:avLst/>
            </a:prstTxWarp>
          </a:bodyPr>
          <a:lstStyle>
            <a:lvl1pPr defTabSz="914184" eaLnBrk="1" hangingPunct="1">
              <a:defRPr sz="1300" u="none"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282" y="9433261"/>
            <a:ext cx="2945221" cy="498141"/>
          </a:xfrm>
          <a:prstGeom prst="rect">
            <a:avLst/>
          </a:prstGeom>
          <a:noFill/>
          <a:ln>
            <a:noFill/>
          </a:ln>
        </p:spPr>
        <p:txBody>
          <a:bodyPr vert="horz" wrap="square" lIns="91307" tIns="45654" rIns="91307" bIns="45654" numCol="1" anchor="b" anchorCtr="0" compatLnSpc="1">
            <a:prstTxWarp prst="textNoShape">
              <a:avLst/>
            </a:prstTxWarp>
          </a:bodyPr>
          <a:lstStyle>
            <a:lvl1pPr algn="r" defTabSz="914184" eaLnBrk="1" hangingPunct="1">
              <a:defRPr sz="1300" u="none"/>
            </a:lvl1pPr>
          </a:lstStyle>
          <a:p>
            <a:pPr>
              <a:defRPr/>
            </a:pPr>
            <a:fld id="{C77E81E3-E8BA-4A74-91A2-79BCF918AFF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891567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 txBox="1">
            <a:spLocks noGrp="1" noChangeArrowheads="1"/>
          </p:cNvSpPr>
          <p:nvPr/>
        </p:nvSpPr>
        <p:spPr bwMode="auto">
          <a:xfrm>
            <a:off x="3961608" y="9628019"/>
            <a:ext cx="3029832" cy="507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500" tIns="46750" rIns="93500" bIns="46750" anchor="b"/>
          <a:lstStyle>
            <a:lvl1pPr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064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94986C-1FDC-49F2-9B83-8DCF82438F2B}" type="slidenum">
              <a:rPr kumimoji="0" lang="en-GB" altLang="el-GR" sz="12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064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altLang="el-GR" sz="1200" b="0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2579" name="Rectangle 7"/>
          <p:cNvSpPr txBox="1">
            <a:spLocks noGrp="1" noChangeArrowheads="1"/>
          </p:cNvSpPr>
          <p:nvPr/>
        </p:nvSpPr>
        <p:spPr bwMode="auto">
          <a:xfrm>
            <a:off x="3960044" y="9626446"/>
            <a:ext cx="3029832" cy="50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554" tIns="46778" rIns="93554" bIns="46778" anchor="b"/>
          <a:lstStyle>
            <a:lvl1pPr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064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A36C51-BDCF-4CA5-B85B-D7B27B754B8B}" type="slidenum">
              <a:rPr kumimoji="0" lang="el-GR" altLang="el-GR" sz="12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064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l-GR" altLang="el-GR" sz="1200" b="0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2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775" y="776288"/>
            <a:ext cx="6770688" cy="3810000"/>
          </a:xfrm>
          <a:ln/>
        </p:spPr>
      </p:sp>
      <p:sp>
        <p:nvSpPr>
          <p:cNvPr id="152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156" y="4821872"/>
            <a:ext cx="5096622" cy="4589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554" tIns="46778" rIns="93554" bIns="46778"/>
          <a:lstStyle/>
          <a:p>
            <a:pPr eaLnBrk="1" hangingPunct="1"/>
            <a:r>
              <a:rPr lang="el-G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Δεν μπορώ να δώσω βαθμό</a:t>
            </a:r>
            <a:r>
              <a:rPr lang="el-GR" dirty="0"/>
              <a:t> </a:t>
            </a:r>
            <a:r>
              <a:rPr lang="el-G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32,1</a:t>
            </a:r>
            <a:r>
              <a:rPr lang="el-GR" dirty="0"/>
              <a:t> </a:t>
            </a:r>
            <a:r>
              <a:rPr lang="el-G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Μόλις που ξέρω/Δεν έχω ακουστά/ΔΞ/ΔΑ</a:t>
            </a:r>
            <a:r>
              <a:rPr lang="el-GR" dirty="0"/>
              <a:t> </a:t>
            </a:r>
            <a:r>
              <a:rPr lang="el-G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13,7</a:t>
            </a:r>
            <a:r>
              <a:rPr lang="el-GR" dirty="0"/>
              <a:t> </a:t>
            </a:r>
            <a:endParaRPr lang="en-US" altLang="el-GR" dirty="0"/>
          </a:p>
        </p:txBody>
      </p:sp>
    </p:spTree>
    <p:extLst>
      <p:ext uri="{BB962C8B-B14F-4D97-AF65-F5344CB8AC3E}">
        <p14:creationId xmlns:p14="http://schemas.microsoft.com/office/powerpoint/2010/main" val="3268546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" y="742950"/>
            <a:ext cx="662305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7E81E3-E8BA-4A74-91A2-79BCF918AFF1}" type="slidenum">
              <a:rPr kumimoji="0" lang="en-GB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18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187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" y="742950"/>
            <a:ext cx="662305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7E81E3-E8BA-4A74-91A2-79BCF918AFF1}" type="slidenum">
              <a:rPr kumimoji="0" lang="en-GB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18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1093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" y="742950"/>
            <a:ext cx="662305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7E81E3-E8BA-4A74-91A2-79BCF918AFF1}" type="slidenum">
              <a:rPr kumimoji="0" lang="en-GB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18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2235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" y="742950"/>
            <a:ext cx="662305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7E81E3-E8BA-4A74-91A2-79BCF918AFF1}" type="slidenum">
              <a:rPr kumimoji="0" lang="en-GB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18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5231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" y="742950"/>
            <a:ext cx="662305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7E81E3-E8BA-4A74-91A2-79BCF918AFF1}" type="slidenum">
              <a:rPr kumimoji="0" lang="en-GB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18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9963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" y="742950"/>
            <a:ext cx="662305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7E81E3-E8BA-4A74-91A2-79BCF918AFF1}" type="slidenum">
              <a:rPr kumimoji="0" lang="en-GB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18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2668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" y="742950"/>
            <a:ext cx="662305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7E81E3-E8BA-4A74-91A2-79BCF918AFF1}" type="slidenum">
              <a:rPr kumimoji="0" lang="en-GB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18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44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" y="742950"/>
            <a:ext cx="662305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7E81E3-E8BA-4A74-91A2-79BCF918AFF1}" type="slidenum">
              <a:rPr kumimoji="0" lang="en-GB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18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4333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120336" y="64770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44895-B8FF-40C8-8FEB-2F5906EA718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86633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107463" cy="1477328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188" y="584662"/>
            <a:ext cx="6911974" cy="518431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800"/>
            </a:lvl1pPr>
            <a:lvl2pPr marL="914400" indent="-4572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2000"/>
            </a:lvl3pPr>
            <a:lvl4pPr marL="1714500" indent="-342900">
              <a:buFont typeface="Arial" panose="020B0604020202020204" pitchFamily="34" charset="0"/>
              <a:buChar char="•"/>
              <a:defRPr sz="2000"/>
            </a:lvl4pPr>
            <a:lvl5pPr marL="2171700" indent="-3429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107463" cy="32318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F5FDCC-6AAC-4A08-B9E0-3793AB5E64C3}" type="datetime2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Wednesday, December 17, 2025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855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095626" cy="14760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8188" y="728664"/>
            <a:ext cx="6923812" cy="504031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095625" cy="3232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9FE94D-439C-40F1-900E-BC07940E3988}" type="datetime2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Wednesday, December 17, 2025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5211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00" y="2636838"/>
            <a:ext cx="10728325" cy="3132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75179A-1E2B-41AB-B400-4F1B4022FAEE}" type="datetime2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Wednesday, December 17, 2025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6207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40486" y="720000"/>
            <a:ext cx="1477328" cy="5048975"/>
          </a:xfrm>
        </p:spPr>
        <p:txBody>
          <a:bodyPr vert="eaVert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838" y="720000"/>
            <a:ext cx="8929614" cy="5048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681D0F-6595-4F14-8EF3-954CD87C797B}" type="datetime2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Wednesday, December 17, 2025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8283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120336" y="64770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E44895-B8FF-40C8-8FEB-2F5906EA7186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4223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848528" y="6492875"/>
            <a:ext cx="931963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B07AFB0D-D229-46BE-A277-42A9AAD27098}" type="slidenum">
              <a:rPr lang="en-US" smtClean="0">
                <a:latin typeface="Calibri" panose="020F0502020204030204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70869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0013" y="484479"/>
            <a:ext cx="6911974" cy="2954655"/>
          </a:xfrm>
        </p:spPr>
        <p:txBody>
          <a:bodyPr anchor="b">
            <a:normAutofit/>
          </a:bodyPr>
          <a:lstStyle>
            <a:lvl1pPr algn="ctr">
              <a:defRPr sz="5600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0013" y="3799133"/>
            <a:ext cx="6911974" cy="1969841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95C5C9-164C-46B3-A87E-7660D39D3106}" type="datetime2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Wednesday, December 17, 2025</a:t>
            </a:fld>
            <a:endParaRPr kumimoji="0" lang="en-US" sz="1200" b="0" i="0" u="none" strike="noStrike" kern="1200" cap="none" spc="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6296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541600"/>
            <a:ext cx="10728325" cy="3227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DCFF8A-AAF8-4A12-8A91-9CA0EAF6CBB9}" type="datetime2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Wednesday, December 17, 2025</a:t>
            </a:fld>
            <a:endParaRPr kumimoji="0" lang="en-US" sz="1200" b="0" i="0" u="none" strike="noStrike" kern="1200" cap="none" spc="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1912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6" cy="2879724"/>
          </a:xfrm>
        </p:spPr>
        <p:txBody>
          <a:bodyPr anchor="b">
            <a:normAutofit/>
          </a:bodyPr>
          <a:lstStyle>
            <a:lvl1pPr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10" y="3858924"/>
            <a:ext cx="10728326" cy="191907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CC25C3-021A-4B0B-8F70-0C181FE1CF45}" type="datetime2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Wednesday, December 17, 2025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9569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8400" y="2541600"/>
            <a:ext cx="5003801" cy="3234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23D88D-8CEC-4ED9-A53B-5596187D9A16}" type="datetime2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Wednesday, December 17, 2025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41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5" cy="673005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840698"/>
            <a:ext cx="5015638" cy="565796"/>
          </a:xfrm>
        </p:spPr>
        <p:txBody>
          <a:bodyPr wrap="square"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2541600"/>
            <a:ext cx="5003801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400" y="1840698"/>
            <a:ext cx="5015638" cy="565796"/>
          </a:xfr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4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CCD382-DFDA-4722-A27A-59C21AD112F2}" type="datetime2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Wednesday, December 17, 2025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301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F2A30D-1C09-413F-AAB1-38F366000715}" type="datetime2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Wednesday, December 17, 2025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7674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B82B9C-D65E-4F64-95C3-B10F3B00F0D9}" type="datetime2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Wednesday, December 17, 2025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709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Click to edit Master text styles</a:t>
            </a:r>
          </a:p>
          <a:p>
            <a:pPr lvl="1"/>
            <a:r>
              <a:rPr lang="en-GB" altLang="el-GR"/>
              <a:t>Second level</a:t>
            </a:r>
          </a:p>
          <a:p>
            <a:pPr lvl="2"/>
            <a:r>
              <a:rPr lang="en-GB" altLang="el-GR"/>
              <a:t>Third level</a:t>
            </a:r>
          </a:p>
          <a:p>
            <a:pPr lvl="3"/>
            <a:r>
              <a:rPr lang="en-GB" altLang="el-GR"/>
              <a:t>Fourth level</a:t>
            </a:r>
          </a:p>
          <a:p>
            <a:pPr lvl="4"/>
            <a:r>
              <a:rPr lang="en-GB" altLang="el-GR"/>
              <a:t>Fifth level</a:t>
            </a:r>
          </a:p>
        </p:txBody>
      </p:sp>
      <p:pic>
        <p:nvPicPr>
          <p:cNvPr id="1033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u="none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B3C6839-5AEC-406A-AFF7-ED6FE105E1EB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  <p:graphicFrame>
        <p:nvGraphicFramePr>
          <p:cNvPr id="15" name="Object 1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976268390"/>
              </p:ext>
            </p:extLst>
          </p:nvPr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5" imgW="1249680" imgH="1249680" progId="Word.Picture.8">
                  <p:embed/>
                </p:oleObj>
              </mc:Choice>
              <mc:Fallback>
                <p:oleObj name="Picture" r:id="rId5" imgW="1249680" imgH="1249680" progId="Word.Picture.8">
                  <p:embed/>
                  <p:pic>
                    <p:nvPicPr>
                      <p:cNvPr id="1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16"/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el-GR" sz="800" i="0" u="none" dirty="0">
                <a:solidFill>
                  <a:schemeClr val="bg1"/>
                </a:solidFill>
              </a:rPr>
              <a:t>MRB, </a:t>
            </a:r>
            <a:r>
              <a:rPr lang="el-GR" altLang="el-GR" sz="800" i="0" u="none" dirty="0">
                <a:solidFill>
                  <a:schemeClr val="bg1"/>
                </a:solidFill>
              </a:rPr>
              <a:t>Συλλογή στοιχείων:</a:t>
            </a:r>
          </a:p>
          <a:p>
            <a:pPr algn="r" eaLnBrk="1" hangingPunct="1">
              <a:defRPr/>
            </a:pPr>
            <a:r>
              <a:rPr lang="en-US" altLang="en-US" sz="800" b="0" i="0" u="none" baseline="0" dirty="0">
                <a:solidFill>
                  <a:schemeClr val="bg1"/>
                </a:solidFill>
              </a:rPr>
              <a:t>4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–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12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Δεκεμβρίου 2025</a:t>
            </a:r>
            <a:endParaRPr lang="el-GR" altLang="en-US" sz="800" b="0" i="0" u="none" dirty="0">
              <a:solidFill>
                <a:schemeClr val="bg1"/>
              </a:solidFill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l-GR" altLang="el-GR" sz="1800" b="1" u="none" dirty="0">
                <a:solidFill>
                  <a:srgbClr val="FFFF00"/>
                </a:solidFill>
              </a:rPr>
              <a:t>3.</a:t>
            </a:r>
            <a:endParaRPr lang="en-GB" altLang="el-GR" sz="1800" b="1" u="none" dirty="0">
              <a:solidFill>
                <a:srgbClr val="FFFF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646535-AEF6-4883-A4F9-EEC1F8B43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14773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541600"/>
            <a:ext cx="10728325" cy="32273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l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EA2CF1-0EB2-4673-802D-3371233E4A77}" type="datetime2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Wednesday, December 17, 2025</a:t>
            </a:fld>
            <a:endParaRPr kumimoji="0" lang="en-US" sz="1200" b="0" i="0" u="none" strike="noStrike" kern="1200" cap="none" spc="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ct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Sample Footer Text</a:t>
            </a:r>
            <a:endParaRPr kumimoji="0" lang="en-US" sz="1200" b="0" i="0" u="none" strike="noStrike" kern="1200" cap="none" spc="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38341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Click to edit Master text styles</a:t>
            </a:r>
          </a:p>
          <a:p>
            <a:pPr lvl="1"/>
            <a:r>
              <a:rPr lang="en-GB" altLang="el-GR"/>
              <a:t>Second level</a:t>
            </a:r>
          </a:p>
          <a:p>
            <a:pPr lvl="2"/>
            <a:r>
              <a:rPr lang="en-GB" altLang="el-GR"/>
              <a:t>Third level</a:t>
            </a:r>
          </a:p>
          <a:p>
            <a:pPr lvl="3"/>
            <a:r>
              <a:rPr lang="en-GB" altLang="el-GR"/>
              <a:t>Fourth level</a:t>
            </a:r>
          </a:p>
          <a:p>
            <a:pPr lvl="4"/>
            <a:r>
              <a:rPr lang="en-GB" altLang="el-GR"/>
              <a:t>Fifth level</a:t>
            </a:r>
          </a:p>
        </p:txBody>
      </p:sp>
      <p:pic>
        <p:nvPicPr>
          <p:cNvPr id="1033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u="none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3C6839-5AEC-406A-AFF7-ED6FE105E1E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5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4" imgW="1249680" imgH="1249680" progId="Word.Picture.8">
                  <p:embed/>
                </p:oleObj>
              </mc:Choice>
              <mc:Fallback>
                <p:oleObj name="Picture" r:id="rId4" imgW="1249680" imgH="1249680" progId="Word.Picture.8">
                  <p:embed/>
                  <p:pic>
                    <p:nvPicPr>
                      <p:cNvPr id="1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16"/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MRB, </a:t>
            </a:r>
            <a:r>
              <a:rPr kumimoji="0" lang="el-GR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Συλλογή στοιχείων:</a:t>
            </a:r>
          </a:p>
          <a:p>
            <a:pPr algn="r" eaLnBrk="1" hangingPunct="1">
              <a:defRPr/>
            </a:pPr>
            <a:r>
              <a:rPr lang="en-US" altLang="en-US" sz="800" b="0" i="0" u="none" baseline="0" dirty="0">
                <a:solidFill>
                  <a:schemeClr val="bg1"/>
                </a:solidFill>
              </a:rPr>
              <a:t>4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–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12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Δεκεμβρίου 2025</a:t>
            </a:r>
            <a:endParaRPr lang="el-GR" altLang="en-US" sz="800" b="0" i="0" u="none" dirty="0">
              <a:solidFill>
                <a:schemeClr val="bg1"/>
              </a:solidFill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3.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1376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microsoft.com/office/2007/relationships/hdphoto" Target="../media/hdphoto1.wdp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3.jpeg"/><Relationship Id="rId3" Type="http://schemas.openxmlformats.org/officeDocument/2006/relationships/image" Target="../media/image19.jpeg"/><Relationship Id="rId7" Type="http://schemas.openxmlformats.org/officeDocument/2006/relationships/image" Target="../media/image7.png"/><Relationship Id="rId12" Type="http://schemas.openxmlformats.org/officeDocument/2006/relationships/image" Target="../media/image22.jpe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14.xml"/><Relationship Id="rId6" Type="http://schemas.openxmlformats.org/officeDocument/2006/relationships/image" Target="NULL"/><Relationship Id="rId11" Type="http://schemas.openxmlformats.org/officeDocument/2006/relationships/image" Target="../media/image21.jpeg"/><Relationship Id="rId5" Type="http://schemas.openxmlformats.org/officeDocument/2006/relationships/customXml" Target="../ink/ink1.xml"/><Relationship Id="rId15" Type="http://schemas.openxmlformats.org/officeDocument/2006/relationships/image" Target="../media/image25.jpeg"/><Relationship Id="rId10" Type="http://schemas.openxmlformats.org/officeDocument/2006/relationships/image" Target="../media/image20.jpeg"/><Relationship Id="rId4" Type="http://schemas.openxmlformats.org/officeDocument/2006/relationships/chart" Target="../charts/chart2.xml"/><Relationship Id="rId9" Type="http://schemas.openxmlformats.org/officeDocument/2006/relationships/image" Target="../media/image9.png"/><Relationship Id="rId1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Η άδικη δικαιοσύνη μας – 24h.com.cy">
            <a:extLst>
              <a:ext uri="{FF2B5EF4-FFF2-40B4-BE49-F238E27FC236}">
                <a16:creationId xmlns:a16="http://schemas.microsoft.com/office/drawing/2014/main" id="{A94D894B-5D45-DD28-6DCB-3FC051F48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0" r="25604" b="1"/>
          <a:stretch/>
        </p:blipFill>
        <p:spPr bwMode="auto">
          <a:xfrm>
            <a:off x="6529065" y="-14763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73242E43-FCDD-AF85-7D52-C7EDD7DEB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90" y="2559777"/>
            <a:ext cx="6300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3.</a:t>
            </a:r>
            <a:endParaRPr kumimoji="0" lang="en-GB" altLang="el-GR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46E4E4F0-1EEA-FFB3-DCA1-F20E8F67A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679" y="2697951"/>
            <a:ext cx="3779129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ΕΙΚΟΝΑ ΔΡΩΝΤΩΝ: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Δείκτες Αξιολόγησης Προσώπων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l-GR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EBD8A3-B351-B744-8C61-4694EE1DEC17}"/>
              </a:ext>
            </a:extLst>
          </p:cNvPr>
          <p:cNvSpPr/>
          <p:nvPr/>
        </p:nvSpPr>
        <p:spPr>
          <a:xfrm>
            <a:off x="5735960" y="0"/>
            <a:ext cx="1728192" cy="6843227"/>
          </a:xfrm>
          <a:prstGeom prst="rect">
            <a:avLst/>
          </a:prstGeom>
          <a:solidFill>
            <a:srgbClr val="5164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7ABAAF9-57DB-7DE5-395E-82644E99D06C}"/>
              </a:ext>
            </a:extLst>
          </p:cNvPr>
          <p:cNvSpPr/>
          <p:nvPr/>
        </p:nvSpPr>
        <p:spPr>
          <a:xfrm>
            <a:off x="6177670" y="14773"/>
            <a:ext cx="1728192" cy="6843227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646535-AEF6-4883-A4F9-EEC1F8B4319E}"/>
              </a:ext>
            </a:extLst>
          </p:cNvPr>
          <p:cNvSpPr/>
          <p:nvPr/>
        </p:nvSpPr>
        <p:spPr>
          <a:xfrm>
            <a:off x="5703580" y="-14763"/>
            <a:ext cx="2804776" cy="6872763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11" name="Picture 4" descr="Documento για παρακολούθηση Ανδρουλάκη: Μέρος της έρευνας για διείσδυση της  Κίνας στην Ευρώπη - Οργισμένη απάντηση από τον πρόεδρο του ΠΑΣΟΚ | Έθνο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988" y="2234671"/>
            <a:ext cx="3672012" cy="2269662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Κυριάκος Μητσοτάκης: Γιατί… δεν θέλει εκλογές τον Δεκαπενταύγουστο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0" t="1648" r="12936" b="35362"/>
          <a:stretch/>
        </p:blipFill>
        <p:spPr bwMode="auto">
          <a:xfrm>
            <a:off x="8508356" y="14773"/>
            <a:ext cx="3683644" cy="2190091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13866"/>
          <a:stretch/>
        </p:blipFill>
        <p:spPr>
          <a:xfrm>
            <a:off x="8508356" y="4519106"/>
            <a:ext cx="3682004" cy="23241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10A05B0A-0DC1-EB35-7303-C251A91AE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342" y="465074"/>
            <a:ext cx="6070714" cy="1477328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l-GR" altLang="en-US" sz="1800" i="0" dirty="0"/>
              <a:t>Τα αποτελέσματα παρουσιάζονται σε επίπεδο συνολικού δείγματος. Τα διαχρονικά στοιχεία, οι αναλύσεις σε σημαντικά υποκοινά (πχ δημογραφικά στοιχεία, ψηφοφόροι κομμάτων </a:t>
            </a:r>
            <a:r>
              <a:rPr lang="el-GR" altLang="en-US" sz="1800" i="0" dirty="0" err="1"/>
              <a:t>κλπ</a:t>
            </a:r>
            <a:r>
              <a:rPr lang="el-GR" altLang="en-US" sz="1800" i="0" dirty="0"/>
              <a:t>)</a:t>
            </a:r>
            <a:r>
              <a:rPr lang="en-US" altLang="en-US" sz="1800" i="0" dirty="0"/>
              <a:t> </a:t>
            </a:r>
            <a:r>
              <a:rPr lang="el-GR" altLang="en-US" sz="1800" i="0" dirty="0"/>
              <a:t>και συγκεκριμένες ερωτήσεις συμπεριλαμβάνονται στην πλήρη έκθεση της έρευνας/μελέτης	</a:t>
            </a:r>
          </a:p>
        </p:txBody>
      </p:sp>
    </p:spTree>
    <p:extLst>
      <p:ext uri="{BB962C8B-B14F-4D97-AF65-F5344CB8AC3E}">
        <p14:creationId xmlns:p14="http://schemas.microsoft.com/office/powerpoint/2010/main" val="929932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742DFF2D-EA41-4CBE-9659-C2917E488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1026" name="Picture 2" descr="Η άδικη δικαιοσύνη μας – 24h.com.cy">
            <a:extLst>
              <a:ext uri="{FF2B5EF4-FFF2-40B4-BE49-F238E27FC236}">
                <a16:creationId xmlns:a16="http://schemas.microsoft.com/office/drawing/2014/main" id="{A94D894B-5D45-DD28-6DCB-3FC051F48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0" r="25604" b="1"/>
          <a:stretch/>
        </p:blipFill>
        <p:spPr bwMode="auto">
          <a:xfrm>
            <a:off x="6529065" y="-14763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73242E43-FCDD-AF85-7D52-C7EDD7DEB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90" y="2559777"/>
            <a:ext cx="6300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3.</a:t>
            </a:r>
            <a:endParaRPr kumimoji="0" lang="en-GB" altLang="el-GR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Line 5">
            <a:extLst>
              <a:ext uri="{FF2B5EF4-FFF2-40B4-BE49-F238E27FC236}">
                <a16:creationId xmlns:a16="http://schemas.microsoft.com/office/drawing/2014/main" id="{B525BAC0-937A-53DD-0ADE-EEEE0077C6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99" y="3140968"/>
            <a:ext cx="8330129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46E4E4F0-1EEA-FFB3-DCA1-F20E8F67A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036" y="2621332"/>
            <a:ext cx="3779129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ΕΙΚΟΝΑ ΔΡΩΝΤΩΝ: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Δείκτες Αξιολόγησης Προσώπων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l-GR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62845" y="3722160"/>
            <a:ext cx="5184576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25475" indent="-609600"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066800" indent="-609600"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24000" indent="-609600"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81200" indent="-609600"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38400" indent="-609600"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95600" indent="-609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52800" indent="-609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810000" indent="-609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67200" indent="-609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625475" marR="0" lvl="0" indent="-609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05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ΙΙΙΑ</a:t>
            </a:r>
            <a:r>
              <a:rPr kumimoji="0" lang="en-US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Εικόνα /Δημοτικότητα Αναπληρωτών Υπουργών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7ABAAF9-57DB-7DE5-395E-82644E99D06C}"/>
              </a:ext>
            </a:extLst>
          </p:cNvPr>
          <p:cNvSpPr/>
          <p:nvPr/>
        </p:nvSpPr>
        <p:spPr>
          <a:xfrm>
            <a:off x="5735960" y="0"/>
            <a:ext cx="1728192" cy="6843227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sng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7ABAAF9-57DB-7DE5-395E-82644E99D06C}"/>
              </a:ext>
            </a:extLst>
          </p:cNvPr>
          <p:cNvSpPr/>
          <p:nvPr/>
        </p:nvSpPr>
        <p:spPr>
          <a:xfrm>
            <a:off x="6672064" y="-49484"/>
            <a:ext cx="1829760" cy="6907484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sng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15" name="Picture 6" descr="Κυριάκος Μητσοτάκης: Γιατί… δεν θέλει εκλογές τον Δεκαπενταύγουστο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0" t="1648" r="12936" b="35362"/>
          <a:stretch/>
        </p:blipFill>
        <p:spPr bwMode="auto">
          <a:xfrm>
            <a:off x="8501067" y="-14773"/>
            <a:ext cx="3690933" cy="285293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8088" y="2852936"/>
            <a:ext cx="5288812" cy="39888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70382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Text Box 5"/>
          <p:cNvSpPr txBox="1">
            <a:spLocks noChangeArrowheads="1"/>
          </p:cNvSpPr>
          <p:nvPr/>
        </p:nvSpPr>
        <p:spPr bwMode="auto">
          <a:xfrm>
            <a:off x="119336" y="0"/>
            <a:ext cx="6209905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ΙΙΙΑ</a:t>
            </a:r>
            <a:r>
              <a:rPr kumimoji="0" lang="en-US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Εικόνα μελών Κυβέρνησης /Δημοτικότητα </a:t>
            </a:r>
            <a:r>
              <a:rPr kumimoji="0" lang="el-GR" altLang="el-GR" sz="14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(Αναπληρωτές </a:t>
            </a:r>
            <a:r>
              <a:rPr kumimoji="0" lang="el-GR" altLang="el-GR" sz="1400" b="1" i="0" u="sng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Υπουργοί </a:t>
            </a:r>
            <a:r>
              <a:rPr kumimoji="0" lang="el-GR" altLang="el-GR" sz="14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  </a:t>
            </a: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900" b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Θετικές κρίσεις ("Είναι από τους καλύτερους &amp; ευνοϊκή γνώμη“)  Αρνητικές κρίσεις ("Όχι ευνοϊκή γνώμη")</a:t>
            </a:r>
            <a:r>
              <a:rPr kumimoji="0" lang="el-GR" altLang="el-GR" sz="1000" b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ερωτηθέντων Ν=2000</a:t>
            </a:r>
          </a:p>
        </p:txBody>
      </p:sp>
      <p:sp>
        <p:nvSpPr>
          <p:cNvPr id="94213" name="Text Box 6"/>
          <p:cNvSpPr txBox="1">
            <a:spLocks noChangeArrowheads="1"/>
          </p:cNvSpPr>
          <p:nvPr/>
        </p:nvSpPr>
        <p:spPr bwMode="auto">
          <a:xfrm>
            <a:off x="7985125" y="2698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0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035861000"/>
              </p:ext>
            </p:extLst>
          </p:nvPr>
        </p:nvGraphicFramePr>
        <p:xfrm>
          <a:off x="982779" y="1541056"/>
          <a:ext cx="9753154" cy="394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9192344" y="6525344"/>
            <a:ext cx="2540000" cy="45720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E44895-B8FF-40C8-8FEB-2F5906EA7186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04112" y="129143"/>
            <a:ext cx="4082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Ιεράρχηση με βάση την Ευνοϊκή Γνώμη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</a:t>
            </a:r>
            <a:endParaRPr kumimoji="0" lang="el-GR" sz="18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10128448" y="739750"/>
            <a:ext cx="181998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spcBef>
                <a:spcPct val="0"/>
              </a:spcBef>
              <a:buNone/>
              <a:defRPr/>
            </a:pPr>
            <a:r>
              <a:rPr lang="el-GR" altLang="el-GR" sz="1800" b="1" u="none" dirty="0">
                <a:solidFill>
                  <a:srgbClr val="000000"/>
                </a:solidFill>
              </a:rPr>
              <a:t>Δεκέμβριος 202</a:t>
            </a:r>
            <a:r>
              <a:rPr lang="en-US" altLang="el-GR" sz="1800" b="1" u="none" dirty="0">
                <a:solidFill>
                  <a:srgbClr val="000000"/>
                </a:solidFill>
              </a:rPr>
              <a:t>5</a:t>
            </a:r>
            <a:endParaRPr lang="el-GR" altLang="el-GR" sz="1800" b="1" u="none" dirty="0">
              <a:solidFill>
                <a:srgbClr val="0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4ED0C6-654C-59EC-BEF7-31A83C7A8BE4}"/>
              </a:ext>
            </a:extLst>
          </p:cNvPr>
          <p:cNvSpPr/>
          <p:nvPr/>
        </p:nvSpPr>
        <p:spPr bwMode="auto">
          <a:xfrm>
            <a:off x="0" y="639207"/>
            <a:ext cx="12192000" cy="584419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369C0E4E-1C7F-03D0-89C8-3DDF32766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8532" y="1851158"/>
            <a:ext cx="6446837" cy="10156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l-GR" altLang="en-US" sz="2000" u="none" dirty="0"/>
              <a:t>Η Εικόνα των Μελών της Κυβέρνησης (Υπουργών και Κυβερνητικού Εκπροσώπου) καθώς και Δημάρχων /  Περιφερειαρχών της Χώρας υπάρχει στο πλήρες </a:t>
            </a:r>
            <a:r>
              <a:rPr lang="en-US" altLang="en-US" sz="2000" u="none" dirty="0"/>
              <a:t>Report</a:t>
            </a:r>
            <a:endParaRPr lang="el-GR" altLang="en-US" sz="2000" i="0" u="none" dirty="0"/>
          </a:p>
        </p:txBody>
      </p:sp>
    </p:spTree>
    <p:extLst>
      <p:ext uri="{BB962C8B-B14F-4D97-AF65-F5344CB8AC3E}">
        <p14:creationId xmlns:p14="http://schemas.microsoft.com/office/powerpoint/2010/main" val="3161635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742DFF2D-EA41-4CBE-9659-C2917E488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1026" name="Picture 2" descr="Η άδικη δικαιοσύνη μας – 24h.com.cy">
            <a:extLst>
              <a:ext uri="{FF2B5EF4-FFF2-40B4-BE49-F238E27FC236}">
                <a16:creationId xmlns:a16="http://schemas.microsoft.com/office/drawing/2014/main" id="{A94D894B-5D45-DD28-6DCB-3FC051F48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0" r="25604" b="1"/>
          <a:stretch/>
        </p:blipFill>
        <p:spPr bwMode="auto">
          <a:xfrm>
            <a:off x="6529065" y="-14763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73242E43-FCDD-AF85-7D52-C7EDD7DEB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90" y="2559777"/>
            <a:ext cx="6300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3.</a:t>
            </a:r>
            <a:endParaRPr kumimoji="0" lang="en-GB" altLang="el-GR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Line 5">
            <a:extLst>
              <a:ext uri="{FF2B5EF4-FFF2-40B4-BE49-F238E27FC236}">
                <a16:creationId xmlns:a16="http://schemas.microsoft.com/office/drawing/2014/main" id="{B525BAC0-937A-53DD-0ADE-EEEE0077C6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99" y="3140968"/>
            <a:ext cx="8330129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46E4E4F0-1EEA-FFB3-DCA1-F20E8F67A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036" y="2621332"/>
            <a:ext cx="3779129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ΕΙΚΟΝΑ ΔΡΩΝΤΩΝ: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Δείκτες Αξιολόγησης Προσώπων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l-GR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62844" y="3722160"/>
            <a:ext cx="58331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25475" indent="-609600"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066800" indent="-609600"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24000" indent="-609600"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81200" indent="-609600"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38400" indent="-609600"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95600" indent="-609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52800" indent="-609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810000" indent="-609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67200" indent="-609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625475" marR="0" lvl="0" indent="-609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</a:t>
            </a:r>
            <a:r>
              <a:rPr kumimoji="0" lang="en-US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Εικόνα/ Δημοτικότητα Αυτοδιοικητικών προσώπων σε</a:t>
            </a:r>
          </a:p>
          <a:p>
            <a:pPr marL="625475" marR="0" lvl="0" indent="-609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Κεντρικούς Δήμους &amp; Περιφέρειες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7ABAAF9-57DB-7DE5-395E-82644E99D06C}"/>
              </a:ext>
            </a:extLst>
          </p:cNvPr>
          <p:cNvSpPr/>
          <p:nvPr/>
        </p:nvSpPr>
        <p:spPr>
          <a:xfrm>
            <a:off x="6396836" y="-29536"/>
            <a:ext cx="2104612" cy="6872763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sng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15" name="Picture 2" descr="https://www.athinatora.gr/wp-content/uploads/2023/08/doukasonthemovetransp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457" y="-29536"/>
            <a:ext cx="3729642" cy="35157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19" name="Picture 2" descr="ΑΡΧΙΚΗ - Νίκος Χαρδαλιάς - Αττική Μπροστά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861" r="26122" b="10071"/>
          <a:stretch/>
        </p:blipFill>
        <p:spPr bwMode="auto">
          <a:xfrm>
            <a:off x="8492458" y="3029292"/>
            <a:ext cx="3831772" cy="38139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200153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2"/>
          <p:cNvSpPr>
            <a:spLocks noChangeArrowheads="1"/>
          </p:cNvSpPr>
          <p:nvPr/>
        </p:nvSpPr>
        <p:spPr bwMode="auto">
          <a:xfrm>
            <a:off x="80336" y="-36521"/>
            <a:ext cx="11344256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</a:t>
            </a:r>
            <a:r>
              <a:rPr kumimoji="0" lang="en-US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</a:t>
            </a:r>
            <a:r>
              <a:rPr kumimoji="0" lang="el-GR" alt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Εικόνα/ Δημοτικότητα σε Κεντρικά Αυτοδιοικητικά πρόσωπα- 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Εικόνα Δημάρχου Αθήνας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Θετικές κρίσεις ("Είναι από τους καλύτερους &amp; ευνοϊκή γνώμη“)  Αρνητικές κρίσεις ("Όχι ευνοϊκή γνώμη")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ερωτηθέντων (Ν=2000)</a:t>
            </a:r>
          </a:p>
        </p:txBody>
      </p:sp>
      <p:sp>
        <p:nvSpPr>
          <p:cNvPr id="97285" name="Text Box 4"/>
          <p:cNvSpPr txBox="1">
            <a:spLocks noChangeArrowheads="1"/>
          </p:cNvSpPr>
          <p:nvPr/>
        </p:nvSpPr>
        <p:spPr bwMode="auto">
          <a:xfrm>
            <a:off x="11309176" y="1135777"/>
            <a:ext cx="4754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n-GB" altLang="el-GR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075243" y="6521193"/>
            <a:ext cx="2540000" cy="45720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E44895-B8FF-40C8-8FEB-2F5906EA7186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6" name="Chart 15"/>
          <p:cNvGraphicFramePr/>
          <p:nvPr/>
        </p:nvGraphicFramePr>
        <p:xfrm>
          <a:off x="2279576" y="1011308"/>
          <a:ext cx="9691742" cy="4988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 17"/>
          <p:cNvSpPr/>
          <p:nvPr/>
        </p:nvSpPr>
        <p:spPr>
          <a:xfrm>
            <a:off x="420016" y="3404936"/>
            <a:ext cx="1955432" cy="89255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Χάρης Δούκας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600" b="0" i="1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Δήμαρχος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600" b="0" i="1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Αθηναίων</a:t>
            </a:r>
          </a:p>
        </p:txBody>
      </p:sp>
      <p:pic>
        <p:nvPicPr>
          <p:cNvPr id="5122" name="Picture 2" descr="https://www.athinatora.gr/wp-content/uploads/2023/08/doukasonthemovetransp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1472162"/>
            <a:ext cx="1276973" cy="168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10297730" y="426502"/>
            <a:ext cx="181998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Δεκέμβριος 202</a:t>
            </a: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</a:t>
            </a:r>
            <a:endParaRPr kumimoji="0" lang="el-GR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2A3B69B-FDBD-2DFA-4479-9D98D05F7F9E}"/>
              </a:ext>
            </a:extLst>
          </p:cNvPr>
          <p:cNvSpPr/>
          <p:nvPr/>
        </p:nvSpPr>
        <p:spPr bwMode="auto">
          <a:xfrm>
            <a:off x="0" y="639207"/>
            <a:ext cx="12192000" cy="584419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11DFB598-3238-DFD4-6EC4-B551FEF09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8532" y="1851158"/>
            <a:ext cx="6446837" cy="10156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l-GR" altLang="en-US" sz="2000" u="none" dirty="0"/>
              <a:t>Η Εικόνα των Μελών της Κυβέρνησης (Υπουργών και Κυβερνητικού Εκπροσώπου) καθώς και Δημάρχων /  Περιφερειαρχών της Χώρας υπάρχει στο πλήρες </a:t>
            </a:r>
            <a:r>
              <a:rPr lang="en-US" altLang="en-US" sz="2000" u="none" dirty="0"/>
              <a:t>Report</a:t>
            </a:r>
            <a:endParaRPr lang="el-GR" altLang="en-US" sz="2000" i="0" u="none" dirty="0"/>
          </a:p>
        </p:txBody>
      </p:sp>
    </p:spTree>
    <p:extLst>
      <p:ext uri="{BB962C8B-B14F-4D97-AF65-F5344CB8AC3E}">
        <p14:creationId xmlns:p14="http://schemas.microsoft.com/office/powerpoint/2010/main" val="2575667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/>
          <p:cNvGraphicFramePr/>
          <p:nvPr/>
        </p:nvGraphicFramePr>
        <p:xfrm>
          <a:off x="2121395" y="719666"/>
          <a:ext cx="10078534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7283" name="Rectangle 2"/>
          <p:cNvSpPr>
            <a:spLocks noChangeArrowheads="1"/>
          </p:cNvSpPr>
          <p:nvPr/>
        </p:nvSpPr>
        <p:spPr bwMode="auto">
          <a:xfrm>
            <a:off x="11013" y="45603"/>
            <a:ext cx="10048112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</a:t>
            </a:r>
            <a:r>
              <a:rPr kumimoji="0" lang="en-US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</a:t>
            </a:r>
            <a:r>
              <a:rPr kumimoji="0" lang="el-GR" alt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Εικόνα/ Δημοτικότητα σε Κεντρικά </a:t>
            </a:r>
            <a:r>
              <a:rPr kumimoji="0" lang="el-GR" altLang="el-GR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Αυτοδιοικητικά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πρόσωπα- 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Εικόνα Περιφερειάρχη Αττικής</a:t>
            </a:r>
            <a:endParaRPr kumimoji="0" lang="en-US" altLang="el-GR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Θετικές κρίσεις ("Είναι από τους καλύτερους &amp; ευνοϊκή γνώμη“)  Αρνητικές κρίσεις ("Όχι ευνοϊκή γνώμη")</a:t>
            </a:r>
            <a:r>
              <a:rPr kumimoji="0" lang="en-US" alt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endParaRPr kumimoji="0" lang="el-GR" altLang="el-G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ερωτηθέντων (Ν=2000)</a:t>
            </a:r>
          </a:p>
        </p:txBody>
      </p:sp>
      <p:sp>
        <p:nvSpPr>
          <p:cNvPr id="97285" name="Text Box 4"/>
          <p:cNvSpPr txBox="1">
            <a:spLocks noChangeArrowheads="1"/>
          </p:cNvSpPr>
          <p:nvPr/>
        </p:nvSpPr>
        <p:spPr bwMode="auto">
          <a:xfrm>
            <a:off x="11193228" y="962420"/>
            <a:ext cx="4671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n-GB" altLang="el-GR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E44895-B8FF-40C8-8FEB-2F5906EA7186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6146" name="Picture 2" descr="ΑΡΧΙΚΗ - Νίκος Χαρδαλιάς - Αττική Μπροστά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861" r="26122" b="10071"/>
          <a:stretch/>
        </p:blipFill>
        <p:spPr bwMode="auto">
          <a:xfrm>
            <a:off x="839416" y="1100919"/>
            <a:ext cx="1558700" cy="172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70227" y="3140968"/>
            <a:ext cx="1551168" cy="8617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Ν. </a:t>
            </a:r>
            <a:r>
              <a:rPr kumimoji="0" lang="el-GR" altLang="el-G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Χαρδαλιάς</a:t>
            </a:r>
            <a:r>
              <a:rPr kumimoji="0" lang="el-GR" alt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l-GR" altLang="el-GR" sz="1600" b="0" i="1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Περιφερειάρχης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600" b="0" i="1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Αττικής </a:t>
            </a: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9984432" y="380999"/>
            <a:ext cx="181998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Δεκέμβριος 202</a:t>
            </a: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</a:t>
            </a:r>
            <a:endParaRPr kumimoji="0" lang="el-GR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E06345-9297-9A22-B525-84B964D9E675}"/>
              </a:ext>
            </a:extLst>
          </p:cNvPr>
          <p:cNvSpPr/>
          <p:nvPr/>
        </p:nvSpPr>
        <p:spPr bwMode="auto">
          <a:xfrm>
            <a:off x="0" y="639207"/>
            <a:ext cx="12192000" cy="584419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FF83831B-4B20-369D-ECA7-C7419F8A6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8532" y="1851158"/>
            <a:ext cx="6446837" cy="10156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l-GR" altLang="en-US" sz="2000" u="none" dirty="0"/>
              <a:t>Η Εικόνα των Μελών της Κυβέρνησης (Υπουργών και Κυβερνητικού Εκπροσώπου) καθώς και Δημάρχων /  Περιφερειαρχών της Χώρας υπάρχει στο πλήρες </a:t>
            </a:r>
            <a:r>
              <a:rPr lang="en-US" altLang="en-US" sz="2000" u="none" dirty="0"/>
              <a:t>Report</a:t>
            </a:r>
            <a:endParaRPr lang="el-GR" altLang="en-US" sz="2000" i="0" u="none" dirty="0"/>
          </a:p>
        </p:txBody>
      </p:sp>
    </p:spTree>
    <p:extLst>
      <p:ext uri="{BB962C8B-B14F-4D97-AF65-F5344CB8AC3E}">
        <p14:creationId xmlns:p14="http://schemas.microsoft.com/office/powerpoint/2010/main" val="1647227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742DFF2D-EA41-4CBE-9659-C2917E488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1026" name="Picture 2" descr="Η άδικη δικαιοσύνη μας – 24h.com.cy">
            <a:extLst>
              <a:ext uri="{FF2B5EF4-FFF2-40B4-BE49-F238E27FC236}">
                <a16:creationId xmlns:a16="http://schemas.microsoft.com/office/drawing/2014/main" id="{A94D894B-5D45-DD28-6DCB-3FC051F48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0" r="25604" b="1"/>
          <a:stretch/>
        </p:blipFill>
        <p:spPr bwMode="auto">
          <a:xfrm>
            <a:off x="6529065" y="-14763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73242E43-FCDD-AF85-7D52-C7EDD7DEB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90" y="2559777"/>
            <a:ext cx="6300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3.</a:t>
            </a:r>
            <a:endParaRPr kumimoji="0" lang="en-GB" altLang="el-GR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Line 5">
            <a:extLst>
              <a:ext uri="{FF2B5EF4-FFF2-40B4-BE49-F238E27FC236}">
                <a16:creationId xmlns:a16="http://schemas.microsoft.com/office/drawing/2014/main" id="{B525BAC0-937A-53DD-0ADE-EEEE0077C6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99" y="3140968"/>
            <a:ext cx="8330129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46E4E4F0-1EEA-FFB3-DCA1-F20E8F67A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036" y="2621332"/>
            <a:ext cx="3779129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ΕΙΚΟΝΑ ΔΡΩΝΤΩΝ: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Δείκτες Αξιολόγησης Προσώπων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l-GR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62845" y="3525688"/>
            <a:ext cx="5184576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25475" indent="-609600"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066800" indent="-609600"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24000" indent="-609600"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81200" indent="-609600"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38400" indent="-609600"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95600" indent="-609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52800" indent="-609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810000" indent="-609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67200" indent="-609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625475" marR="0" lvl="0" indent="-609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05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  <a:p>
            <a:pPr marL="625475" marR="0" lvl="0" indent="-609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Εικόνα/ Δημοτικότητα δημόσιων προσώπων</a:t>
            </a:r>
            <a:r>
              <a:rPr kumimoji="0" lang="el-GR" alt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</a:t>
            </a:r>
          </a:p>
          <a:p>
            <a:pPr marL="625475" marR="0" lvl="0" indent="-609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7ABAAF9-57DB-7DE5-395E-82644E99D06C}"/>
              </a:ext>
            </a:extLst>
          </p:cNvPr>
          <p:cNvSpPr/>
          <p:nvPr/>
        </p:nvSpPr>
        <p:spPr>
          <a:xfrm>
            <a:off x="6396836" y="-14763"/>
            <a:ext cx="2104231" cy="6900147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sng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0" r="18642"/>
          <a:stretch/>
        </p:blipFill>
        <p:spPr>
          <a:xfrm>
            <a:off x="8501068" y="7926"/>
            <a:ext cx="3690932" cy="220654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9" name="Picture 2" descr="Ο Νικήτας Κακλαμάνης ψηφίστηκε νέος πρόεδρος της Βουλής με 247 ψήφους |  Athens Voic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0" r="6657"/>
          <a:stretch/>
        </p:blipFill>
        <p:spPr bwMode="auto">
          <a:xfrm>
            <a:off x="8501067" y="2254794"/>
            <a:ext cx="3690933" cy="2439011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1067" y="4653135"/>
            <a:ext cx="3660988" cy="223041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37589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2639616" y="2204864"/>
            <a:ext cx="9217024" cy="350910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0" y="0"/>
            <a:ext cx="7072313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</a:t>
            </a:r>
            <a:r>
              <a:rPr kumimoji="0" lang="el-GR" alt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Εικόνα/ Δημοτικότητα δημοσίων προσώπων</a:t>
            </a:r>
            <a:r>
              <a:rPr kumimoji="0" lang="el-GR" alt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Πρόεδρος της Δημοκρατίας κ. Κ. Τασούλας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1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Θετικές κρίσεις ("Είναι από τους καλύτερους &amp; ευνοϊκή γνώμη“)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1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Αρνητικές κρίσεις ("Όχι ευνοϊκή γνώμη")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4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ερωτηθέντων (Ν=2000)</a:t>
            </a:r>
          </a:p>
        </p:txBody>
      </p:sp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8616280" y="6060616"/>
            <a:ext cx="2952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n-GB" altLang="el-GR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E44895-B8FF-40C8-8FEB-2F5906EA7186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1" name="Chart 10"/>
          <p:cNvGraphicFramePr/>
          <p:nvPr/>
        </p:nvGraphicFramePr>
        <p:xfrm>
          <a:off x="2250818" y="1164072"/>
          <a:ext cx="9842944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 rot="16200000">
            <a:off x="1763843" y="3765629"/>
            <a:ext cx="21294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Αξιολόγηση ως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0" i="1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Πρόεδρος της Βουλής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05203" y="889435"/>
            <a:ext cx="25587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05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Αξιολόγηση ως </a:t>
            </a:r>
            <a:r>
              <a:rPr kumimoji="0" lang="el-GR" sz="1050" b="0" i="1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Πρόεδρος της  Δημοκρατίας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0" r="18642"/>
          <a:stretch/>
        </p:blipFill>
        <p:spPr>
          <a:xfrm>
            <a:off x="0" y="2333623"/>
            <a:ext cx="2344666" cy="19438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-176389" y="4273072"/>
            <a:ext cx="26396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Κ. Τασούλας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0" i="1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Πρόεδρος της  Δημοκρατίας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47D1C8-F1FD-508E-A372-39E3DB633D8B}"/>
              </a:ext>
            </a:extLst>
          </p:cNvPr>
          <p:cNvSpPr/>
          <p:nvPr/>
        </p:nvSpPr>
        <p:spPr bwMode="auto">
          <a:xfrm>
            <a:off x="0" y="639207"/>
            <a:ext cx="12192000" cy="584419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9B2F0719-D01F-8AF5-BFEE-0D2387661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8532" y="1851158"/>
            <a:ext cx="6446837" cy="10156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l-GR" altLang="en-US" sz="2000" u="none" dirty="0"/>
              <a:t>Η Εικόνα των Μελών της Κυβέρνησης (Υπουργών και Κυβερνητικού Εκπροσώπου) καθώς και Δημάρχων /  Περιφερειαρχών της Χώρας υπάρχει στο πλήρες </a:t>
            </a:r>
            <a:r>
              <a:rPr lang="en-US" altLang="en-US" sz="2000" u="none" dirty="0"/>
              <a:t>Report</a:t>
            </a:r>
            <a:endParaRPr lang="el-GR" altLang="en-US" sz="2000" i="0" u="none" dirty="0"/>
          </a:p>
        </p:txBody>
      </p:sp>
    </p:spTree>
    <p:extLst>
      <p:ext uri="{BB962C8B-B14F-4D97-AF65-F5344CB8AC3E}">
        <p14:creationId xmlns:p14="http://schemas.microsoft.com/office/powerpoint/2010/main" val="2589831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0" y="0"/>
            <a:ext cx="7072313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</a:t>
            </a:r>
            <a:r>
              <a:rPr kumimoji="0" lang="el-GR" alt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Εικόνα/ Δημοτικότητα δημοσίων προσώπων</a:t>
            </a:r>
            <a:r>
              <a:rPr kumimoji="0" lang="el-GR" alt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Πρόεδρος της Βουλής κ. Ν. Κακλαμάνης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1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Θετικές κρίσεις ("Είναι από τους καλύτερους &amp; ευνοϊκή γνώμη“)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1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Αρνητικές κρίσεις ("Όχι ευνοϊκή γνώμη") </a:t>
            </a:r>
            <a:endParaRPr kumimoji="0" lang="el-GR" altLang="el-GR" sz="12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4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ερωτηθέντων (Ν=2000)</a:t>
            </a:r>
          </a:p>
        </p:txBody>
      </p:sp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8616280" y="6060616"/>
            <a:ext cx="2952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n-GB" altLang="el-GR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E44895-B8FF-40C8-8FEB-2F5906EA7186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1674828885"/>
              </p:ext>
            </p:extLst>
          </p:nvPr>
        </p:nvGraphicFramePr>
        <p:xfrm>
          <a:off x="2639616" y="2083171"/>
          <a:ext cx="9842944" cy="2264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122" name="Picture 2" descr="Ο Νικήτας Κακλαμάνης ψηφίστηκε νέος πρόεδρος της Βουλής με 247 ψήφους |  Athens Voic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0" r="6657"/>
          <a:stretch/>
        </p:blipFill>
        <p:spPr bwMode="auto">
          <a:xfrm>
            <a:off x="119336" y="1889471"/>
            <a:ext cx="3187956" cy="265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3352" y="4555292"/>
            <a:ext cx="275996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Ν. Κακλαμάνης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1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Πρόεδρος της Βουλής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F7D9B9-99E0-77E8-3356-AB45D20A81A4}"/>
              </a:ext>
            </a:extLst>
          </p:cNvPr>
          <p:cNvSpPr/>
          <p:nvPr/>
        </p:nvSpPr>
        <p:spPr bwMode="auto">
          <a:xfrm>
            <a:off x="0" y="639207"/>
            <a:ext cx="12192000" cy="584419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17B093D-D285-F5A7-C2CD-7D27F22AF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8532" y="1851158"/>
            <a:ext cx="6446837" cy="10156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l-GR" altLang="en-US" sz="2000" u="none" dirty="0"/>
              <a:t>Η Εικόνα των Μελών της Κυβέρνησης (Υπουργών και Κυβερνητικού Εκπροσώπου) καθώς και Δημάρχων /  Περιφερειαρχών της Χώρας υπάρχει στο πλήρες </a:t>
            </a:r>
            <a:r>
              <a:rPr lang="en-US" altLang="en-US" sz="2000" u="none" dirty="0"/>
              <a:t>Report</a:t>
            </a:r>
            <a:endParaRPr lang="el-GR" altLang="en-US" sz="2000" i="0" u="none" dirty="0"/>
          </a:p>
        </p:txBody>
      </p:sp>
    </p:spTree>
    <p:extLst>
      <p:ext uri="{BB962C8B-B14F-4D97-AF65-F5344CB8AC3E}">
        <p14:creationId xmlns:p14="http://schemas.microsoft.com/office/powerpoint/2010/main" val="2180506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6"/>
          <p:cNvSpPr>
            <a:spLocks noChangeArrowheads="1"/>
          </p:cNvSpPr>
          <p:nvPr/>
        </p:nvSpPr>
        <p:spPr bwMode="auto">
          <a:xfrm>
            <a:off x="5696331" y="5300664"/>
            <a:ext cx="38100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1379" name="Rectangle 2"/>
          <p:cNvSpPr>
            <a:spLocks noChangeArrowheads="1"/>
          </p:cNvSpPr>
          <p:nvPr/>
        </p:nvSpPr>
        <p:spPr bwMode="auto">
          <a:xfrm>
            <a:off x="57531" y="0"/>
            <a:ext cx="94488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</a:t>
            </a:r>
            <a:r>
              <a:rPr kumimoji="0" lang="el-GR" alt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Εικόνα/ Δημοτικότητα δημοσίων προσώπων</a:t>
            </a:r>
            <a:endParaRPr kumimoji="0" lang="en-US" altLang="el-GR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l-GR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Αρχιε</a:t>
            </a:r>
            <a:r>
              <a:rPr kumimoji="0" lang="en-GB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π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ί</a:t>
            </a:r>
            <a:r>
              <a:rPr kumimoji="0" lang="en-GB" altLang="el-GR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σκ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ο</a:t>
            </a:r>
            <a:r>
              <a:rPr kumimoji="0" lang="en-GB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πο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ς</a:t>
            </a:r>
            <a:r>
              <a:rPr kumimoji="0" lang="en-GB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GB" altLang="el-GR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Αθηνών</a:t>
            </a:r>
            <a:r>
              <a:rPr kumimoji="0" lang="en-GB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και </a:t>
            </a:r>
            <a:r>
              <a:rPr kumimoji="0" lang="en-GB" altLang="el-GR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Πάσης</a:t>
            </a:r>
            <a:r>
              <a:rPr kumimoji="0" lang="en-GB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GB" altLang="el-GR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Ελλάδος</a:t>
            </a:r>
            <a:r>
              <a:rPr kumimoji="0" lang="en-GB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Ιερώνυμος</a:t>
            </a:r>
            <a:endParaRPr kumimoji="0" lang="en-US" altLang="el-GR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1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Θετικές κρίσεις (</a:t>
            </a:r>
            <a:r>
              <a:rPr kumimoji="0" lang="en-US" altLang="el-GR" sz="11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“</a:t>
            </a:r>
            <a:r>
              <a:rPr kumimoji="0" lang="el-GR" altLang="el-GR" sz="11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Είναι από τους καλύτερους &amp; ευνοϊκή γνώμη</a:t>
            </a:r>
            <a:r>
              <a:rPr kumimoji="0" lang="en-US" altLang="el-GR" sz="11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”)</a:t>
            </a:r>
            <a:r>
              <a:rPr kumimoji="0" lang="el-GR" altLang="el-GR" sz="11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endParaRPr kumimoji="0" lang="en-US" altLang="el-GR" sz="11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1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Αρνητικές κρίσεις (</a:t>
            </a:r>
            <a:r>
              <a:rPr kumimoji="0" lang="en-US" altLang="el-GR" sz="11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“</a:t>
            </a:r>
            <a:r>
              <a:rPr kumimoji="0" lang="el-GR" altLang="el-GR" sz="11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Όχι ευνοϊκή γνώμη</a:t>
            </a:r>
            <a:r>
              <a:rPr kumimoji="0" lang="en-US" altLang="el-GR" sz="11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”)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4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ερωτηθέντων (Ν=2000)</a:t>
            </a:r>
          </a:p>
        </p:txBody>
      </p:sp>
      <p:sp>
        <p:nvSpPr>
          <p:cNvPr id="101380" name="Text Box 3"/>
          <p:cNvSpPr txBox="1">
            <a:spLocks noChangeArrowheads="1"/>
          </p:cNvSpPr>
          <p:nvPr/>
        </p:nvSpPr>
        <p:spPr bwMode="auto">
          <a:xfrm>
            <a:off x="8822353" y="6147595"/>
            <a:ext cx="2952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n-GB" altLang="el-GR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E44895-B8FF-40C8-8FEB-2F5906EA7186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9" name="Chart 8"/>
          <p:cNvGraphicFramePr/>
          <p:nvPr/>
        </p:nvGraphicFramePr>
        <p:xfrm>
          <a:off x="2172142" y="905368"/>
          <a:ext cx="998696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/>
          <p:cNvSpPr/>
          <p:nvPr/>
        </p:nvSpPr>
        <p:spPr>
          <a:xfrm>
            <a:off x="73559" y="4529147"/>
            <a:ext cx="235158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Ιερώνυμος</a:t>
            </a:r>
            <a:endParaRPr kumimoji="0" lang="el-GR" sz="18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0" i="1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Αρχιεπίσκοπος Αθηνών και Πάσης Ελλάδος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2888358" y="1224319"/>
            <a:ext cx="8784976" cy="522308"/>
          </a:xfrm>
          <a:prstGeom prst="rect">
            <a:avLst/>
          </a:prstGeom>
          <a:noFill/>
          <a:ln w="1905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9218" name="Picture 2" descr="Βιογραφικό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24"/>
          <a:stretch/>
        </p:blipFill>
        <p:spPr bwMode="auto">
          <a:xfrm>
            <a:off x="73559" y="1915401"/>
            <a:ext cx="2290065" cy="254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6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742DFF2D-EA41-4CBE-9659-C2917E488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1026" name="Picture 2" descr="Η άδικη δικαιοσύνη μας – 24h.com.cy">
            <a:extLst>
              <a:ext uri="{FF2B5EF4-FFF2-40B4-BE49-F238E27FC236}">
                <a16:creationId xmlns:a16="http://schemas.microsoft.com/office/drawing/2014/main" id="{A94D894B-5D45-DD28-6DCB-3FC051F48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0" r="25604" b="1"/>
          <a:stretch/>
        </p:blipFill>
        <p:spPr bwMode="auto">
          <a:xfrm>
            <a:off x="6529065" y="-14763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73242E43-FCDD-AF85-7D52-C7EDD7DEB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90" y="2559777"/>
            <a:ext cx="6300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3.</a:t>
            </a:r>
            <a:endParaRPr kumimoji="0" lang="en-GB" altLang="el-GR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Line 5">
            <a:extLst>
              <a:ext uri="{FF2B5EF4-FFF2-40B4-BE49-F238E27FC236}">
                <a16:creationId xmlns:a16="http://schemas.microsoft.com/office/drawing/2014/main" id="{B525BAC0-937A-53DD-0ADE-EEEE0077C6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99" y="3140968"/>
            <a:ext cx="8330129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46E4E4F0-1EEA-FFB3-DCA1-F20E8F67A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679" y="2697951"/>
            <a:ext cx="3779129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ΕΙΚΟΝΑ ΔΡΩΝΤΩΝ: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Δείκτες Αξιολόγησης Προσώπων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l-GR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7ABAAF9-57DB-7DE5-395E-82644E99D06C}"/>
              </a:ext>
            </a:extLst>
          </p:cNvPr>
          <p:cNvSpPr/>
          <p:nvPr/>
        </p:nvSpPr>
        <p:spPr>
          <a:xfrm>
            <a:off x="6529065" y="-14763"/>
            <a:ext cx="1984981" cy="6843227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sng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11" name="Picture 4" descr="Documento για παρακολούθηση Ανδρουλάκη: Μέρος της έρευνας για διείσδυση της  Κίνας στην Ευρώπη - Οργισμένη απάντηση από τον πρόεδρο του ΠΑΣΟΚ | Έθνο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988" y="2234671"/>
            <a:ext cx="3672012" cy="2254239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13866"/>
          <a:stretch/>
        </p:blipFill>
        <p:spPr>
          <a:xfrm>
            <a:off x="8508356" y="4519106"/>
            <a:ext cx="3682004" cy="23241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20" name="Picture 6" descr="Κυριάκος Μητσοτάκης: Γιατί… δεν θέλει εκλογές τον Δεκαπενταύγουστο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0" t="1648" r="12936" b="35362"/>
          <a:stretch/>
        </p:blipFill>
        <p:spPr bwMode="auto">
          <a:xfrm>
            <a:off x="8508356" y="14773"/>
            <a:ext cx="3683644" cy="2190091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132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742DFF2D-EA41-4CBE-9659-C2917E488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1026" name="Picture 2" descr="Η άδικη δικαιοσύνη μας – 24h.com.cy">
            <a:extLst>
              <a:ext uri="{FF2B5EF4-FFF2-40B4-BE49-F238E27FC236}">
                <a16:creationId xmlns:a16="http://schemas.microsoft.com/office/drawing/2014/main" id="{A94D894B-5D45-DD28-6DCB-3FC051F48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0" r="25604" b="1"/>
          <a:stretch/>
        </p:blipFill>
        <p:spPr bwMode="auto">
          <a:xfrm>
            <a:off x="6529065" y="-14763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73242E43-FCDD-AF85-7D52-C7EDD7DEB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90" y="2559777"/>
            <a:ext cx="6300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3.</a:t>
            </a:r>
            <a:endParaRPr kumimoji="0" lang="en-GB" altLang="el-GR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Line 5">
            <a:extLst>
              <a:ext uri="{FF2B5EF4-FFF2-40B4-BE49-F238E27FC236}">
                <a16:creationId xmlns:a16="http://schemas.microsoft.com/office/drawing/2014/main" id="{B525BAC0-937A-53DD-0ADE-EEEE0077C6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99" y="3140968"/>
            <a:ext cx="8330129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46E4E4F0-1EEA-FFB3-DCA1-F20E8F67A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036" y="2621332"/>
            <a:ext cx="3779129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el-GR" sz="2000" b="1" u="none" dirty="0">
                <a:solidFill>
                  <a:prstClr val="white"/>
                </a:solidFill>
              </a:rPr>
              <a:t>ΕΙΚΟΝΑ ΔΡΩΝΤΩΝ: 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el-GR" sz="2000" b="1" u="none" dirty="0">
                <a:solidFill>
                  <a:prstClr val="white"/>
                </a:solidFill>
              </a:rPr>
              <a:t>Δείκτες Αξιολόγησης Προσώπων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l-GR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1C033BF-CBE5-6122-E8D2-673C54E77BE6}"/>
              </a:ext>
            </a:extLst>
          </p:cNvPr>
          <p:cNvSpPr/>
          <p:nvPr/>
        </p:nvSpPr>
        <p:spPr>
          <a:xfrm>
            <a:off x="6312024" y="0"/>
            <a:ext cx="1224136" cy="6843227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7ABAAF9-57DB-7DE5-395E-82644E99D06C}"/>
              </a:ext>
            </a:extLst>
          </p:cNvPr>
          <p:cNvSpPr/>
          <p:nvPr/>
        </p:nvSpPr>
        <p:spPr>
          <a:xfrm>
            <a:off x="6782984" y="-10080"/>
            <a:ext cx="1728192" cy="6868080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5831FB-2B42-67DF-99AA-E052D23C5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844" y="3722160"/>
            <a:ext cx="8097384" cy="207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25475" indent="-609600"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066800" indent="-609600"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24000" indent="-609600"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81200" indent="-609600"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38400" indent="-609600"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95600" indent="-609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52800" indent="-609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810000" indent="-609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67200" indent="-609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l-GR" altLang="el-GR" sz="1050" i="1" u="none" dirty="0"/>
              <a:t> </a:t>
            </a:r>
          </a:p>
          <a:p>
            <a:pPr marL="0" lvl="0" indent="0" eaLnBrk="1" hangingPunct="1"/>
            <a:r>
              <a:rPr lang="el-GR" altLang="el-GR" sz="1600" b="1" u="none" dirty="0">
                <a:solidFill>
                  <a:srgbClr val="FFFF00"/>
                </a:solidFill>
              </a:rPr>
              <a:t>Ι. </a:t>
            </a:r>
            <a:r>
              <a:rPr lang="el-GR" altLang="el-GR" sz="1600" b="1" u="none" dirty="0"/>
              <a:t>Καταλληλότερος Πρωθυπουργός (επιλογή σε όλους τους αρχηγούς)</a:t>
            </a:r>
            <a:endParaRPr lang="en-GB" altLang="el-GR" sz="1600" b="1" u="none" dirty="0"/>
          </a:p>
          <a:p>
            <a:pPr marL="0" lvl="0" indent="0" eaLnBrk="1" hangingPunct="1"/>
            <a:r>
              <a:rPr lang="el-GR" altLang="el-GR" sz="1600" b="1" u="none" dirty="0">
                <a:solidFill>
                  <a:srgbClr val="FFFF00"/>
                </a:solidFill>
              </a:rPr>
              <a:t>ΙΙ. </a:t>
            </a:r>
            <a:r>
              <a:rPr lang="el-GR" altLang="el-GR" sz="1600" b="1" u="none" dirty="0"/>
              <a:t>Εικόνα Πολιτικών Αρχηγών  </a:t>
            </a:r>
            <a:r>
              <a:rPr lang="en-US" altLang="el-GR" sz="1600" b="1" u="none" dirty="0"/>
              <a:t>/ </a:t>
            </a:r>
            <a:r>
              <a:rPr lang="el-GR" altLang="el-GR" sz="1600" b="1" u="none" dirty="0"/>
              <a:t>Δημοτικότητα </a:t>
            </a:r>
          </a:p>
          <a:p>
            <a:pPr marL="0" lvl="0" indent="0" eaLnBrk="1" hangingPunct="1"/>
            <a:r>
              <a:rPr lang="el-GR" altLang="el-GR" sz="1600" b="1" u="none" dirty="0">
                <a:solidFill>
                  <a:srgbClr val="FFFF00"/>
                </a:solidFill>
              </a:rPr>
              <a:t>ΙΙΙ. </a:t>
            </a:r>
            <a:r>
              <a:rPr lang="el-GR" altLang="el-GR" sz="1600" b="1" u="none" dirty="0"/>
              <a:t>Εικόνα /Δημοτικότητα μελών Κυβέρνησης- Υπουργών</a:t>
            </a:r>
          </a:p>
          <a:p>
            <a:pPr eaLnBrk="1" hangingPunct="1"/>
            <a:r>
              <a:rPr lang="en-US" altLang="el-GR" sz="1600" b="1" u="none" dirty="0">
                <a:solidFill>
                  <a:srgbClr val="FFFF00"/>
                </a:solidFill>
              </a:rPr>
              <a:t>IV</a:t>
            </a:r>
            <a:r>
              <a:rPr lang="el-GR" altLang="el-GR" sz="1600" b="1" u="none" dirty="0">
                <a:solidFill>
                  <a:srgbClr val="FFFF00"/>
                </a:solidFill>
              </a:rPr>
              <a:t>. </a:t>
            </a:r>
            <a:r>
              <a:rPr lang="el-GR" altLang="el-GR" sz="1600" b="1" u="none" dirty="0"/>
              <a:t>Εικόνα/ Δημοτικότητα Αυτοδιοικητικών προσώπων σε Κεντρικούς Δήμους &amp; Περιφέρειες</a:t>
            </a:r>
          </a:p>
          <a:p>
            <a:pPr eaLnBrk="1" hangingPunct="1"/>
            <a:r>
              <a:rPr lang="en-US" altLang="el-GR" sz="1600" b="1" u="none" dirty="0">
                <a:solidFill>
                  <a:srgbClr val="FFFF00"/>
                </a:solidFill>
              </a:rPr>
              <a:t>V</a:t>
            </a:r>
            <a:r>
              <a:rPr lang="el-GR" altLang="el-GR" sz="1600" b="1" u="none" dirty="0">
                <a:solidFill>
                  <a:srgbClr val="FFFF00"/>
                </a:solidFill>
              </a:rPr>
              <a:t>. </a:t>
            </a:r>
            <a:r>
              <a:rPr lang="el-GR" altLang="el-GR" sz="1600" b="1" u="none" dirty="0"/>
              <a:t>Εικόνα/ Δημοτικότητα δημόσιων προσώπων</a:t>
            </a:r>
            <a:r>
              <a:rPr lang="el-GR" altLang="el-GR" sz="1400" b="1" u="none" dirty="0"/>
              <a:t>  </a:t>
            </a:r>
          </a:p>
          <a:p>
            <a:pPr eaLnBrk="1" hangingPunct="1"/>
            <a:r>
              <a:rPr lang="el-GR" altLang="el-GR" sz="1400" i="1" u="none" dirty="0"/>
              <a:t>Π</a:t>
            </a:r>
            <a:r>
              <a:rPr lang="el-GR" altLang="el-GR" sz="1050" i="1" u="none" dirty="0"/>
              <a:t>ρόεδρος της Δημοκρατίας </a:t>
            </a:r>
            <a:r>
              <a:rPr lang="en-US" altLang="el-GR" sz="1050" i="1" u="none" dirty="0"/>
              <a:t>-</a:t>
            </a:r>
            <a:r>
              <a:rPr lang="el-GR" altLang="el-GR" sz="1050" i="1" u="none" dirty="0"/>
              <a:t>Αρχιεπίσκοπος Αθηνών και Πάσης Ελλάδος </a:t>
            </a:r>
            <a:r>
              <a:rPr lang="en-US" altLang="el-GR" sz="1050" i="1" u="none" dirty="0"/>
              <a:t>–</a:t>
            </a:r>
            <a:r>
              <a:rPr lang="el-GR" altLang="el-GR" sz="1050" i="1" u="none" dirty="0"/>
              <a:t> </a:t>
            </a:r>
          </a:p>
          <a:p>
            <a:pPr eaLnBrk="1" hangingPunct="1"/>
            <a:r>
              <a:rPr lang="el-GR" altLang="el-GR" sz="1050" i="1" u="none" dirty="0"/>
              <a:t>Πρόεδρος της Βουλής των Ελλήνων </a:t>
            </a:r>
          </a:p>
          <a:p>
            <a:pPr eaLnBrk="1" hangingPunct="1"/>
            <a:endParaRPr lang="el-GR" altLang="el-GR" sz="1400" b="1" i="1" u="none" dirty="0"/>
          </a:p>
        </p:txBody>
      </p:sp>
      <p:pic>
        <p:nvPicPr>
          <p:cNvPr id="18" name="Picture 4" descr="Documento για παρακολούθηση Ανδρουλάκη: Μέρος της έρευνας για διείσδυση της  Κίνας στην Ευρώπη - Οργισμένη απάντηση από τον πρόεδρο του ΠΑΣΟΚ | Έθνο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988" y="2234671"/>
            <a:ext cx="3672012" cy="2254239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/>
          <a:srcRect l="13866"/>
          <a:stretch/>
        </p:blipFill>
        <p:spPr>
          <a:xfrm>
            <a:off x="8508356" y="4519106"/>
            <a:ext cx="3682004" cy="23241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21" name="Picture 6" descr="Κυριάκος Μητσοτάκης: Γιατί… δεν θέλει εκλογές τον Δεκαπενταύγουστο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0" t="1648" r="12936" b="35362"/>
          <a:stretch/>
        </p:blipFill>
        <p:spPr bwMode="auto">
          <a:xfrm>
            <a:off x="8508356" y="14773"/>
            <a:ext cx="3683644" cy="2190091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961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742DFF2D-EA41-4CBE-9659-C2917E488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1026" name="Picture 2" descr="Η άδικη δικαιοσύνη μας – 24h.com.cy">
            <a:extLst>
              <a:ext uri="{FF2B5EF4-FFF2-40B4-BE49-F238E27FC236}">
                <a16:creationId xmlns:a16="http://schemas.microsoft.com/office/drawing/2014/main" id="{A94D894B-5D45-DD28-6DCB-3FC051F48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0" r="25604" b="1"/>
          <a:stretch/>
        </p:blipFill>
        <p:spPr bwMode="auto">
          <a:xfrm>
            <a:off x="6529065" y="-14763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73242E43-FCDD-AF85-7D52-C7EDD7DEB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90" y="2559777"/>
            <a:ext cx="6300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3.</a:t>
            </a:r>
            <a:endParaRPr kumimoji="0" lang="en-GB" altLang="el-GR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Line 5">
            <a:extLst>
              <a:ext uri="{FF2B5EF4-FFF2-40B4-BE49-F238E27FC236}">
                <a16:creationId xmlns:a16="http://schemas.microsoft.com/office/drawing/2014/main" id="{B525BAC0-937A-53DD-0ADE-EEEE0077C6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99" y="3140968"/>
            <a:ext cx="8330129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46E4E4F0-1EEA-FFB3-DCA1-F20E8F67A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036" y="2621332"/>
            <a:ext cx="3779129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ΕΙΚΟΝΑ ΔΡΩΝΤΩΝ: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Δείκτες Αξιολόγησης Προσώπων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l-GR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7ABAAF9-57DB-7DE5-395E-82644E99D06C}"/>
              </a:ext>
            </a:extLst>
          </p:cNvPr>
          <p:cNvSpPr/>
          <p:nvPr/>
        </p:nvSpPr>
        <p:spPr>
          <a:xfrm>
            <a:off x="6529065" y="9376"/>
            <a:ext cx="1982111" cy="6843227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EC680F7-66A5-93A4-223D-9102F1FAD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844" y="3722160"/>
            <a:ext cx="7201308" cy="961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25475" indent="-609600"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066800" indent="-609600"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24000" indent="-609600"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81200" indent="-609600"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38400" indent="-609600"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95600" indent="-609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52800" indent="-609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810000" indent="-609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67200" indent="-609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625475" marR="0" lvl="0" indent="-609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05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  <a:p>
            <a:pPr marL="0" lvl="0" indent="0" eaLnBrk="1" hangingPunct="1">
              <a:defRPr/>
            </a:pP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Ι. 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Καταλληλότερος Πρωθυπουργός </a:t>
            </a:r>
            <a:r>
              <a:rPr lang="el-GR" altLang="el-GR" sz="1600" b="1" u="none" dirty="0"/>
              <a:t>(επιλογή σε όλους τους αρχηγούς)</a:t>
            </a:r>
            <a:endParaRPr lang="en-GB" altLang="el-GR" sz="1600" b="1" u="none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6" name="Picture 4" descr="Documento για παρακολούθηση Ανδρουλάκη: Μέρος της έρευνας για διείσδυση της  Κίνας στην Ευρώπη - Οργισμένη απάντηση από τον πρόεδρο του ΠΑΣΟΚ | Έθνο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988" y="2234671"/>
            <a:ext cx="3672012" cy="2254239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13866"/>
          <a:stretch/>
        </p:blipFill>
        <p:spPr>
          <a:xfrm>
            <a:off x="8508356" y="4519106"/>
            <a:ext cx="3682004" cy="23241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22" name="Picture 6" descr="Κυριάκος Μητσοτάκης: Γιατί… δεν θέλει εκλογές τον Δεκαπενταύγουστο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0" t="1648" r="12936" b="35362"/>
          <a:stretch/>
        </p:blipFill>
        <p:spPr bwMode="auto">
          <a:xfrm>
            <a:off x="8508356" y="14773"/>
            <a:ext cx="3683644" cy="2190091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714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1"/>
          <p:cNvSpPr txBox="1">
            <a:spLocks noGrp="1"/>
          </p:cNvSpPr>
          <p:nvPr/>
        </p:nvSpPr>
        <p:spPr bwMode="auto">
          <a:xfrm>
            <a:off x="335360" y="6656388"/>
            <a:ext cx="365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900" u="none" dirty="0">
                <a:solidFill>
                  <a:schemeClr val="bg2"/>
                </a:solidFill>
              </a:rPr>
              <a:t>Εικόνα Δρώντων:</a:t>
            </a:r>
            <a:r>
              <a:rPr lang="en-US" altLang="el-GR" sz="900" u="none" dirty="0">
                <a:solidFill>
                  <a:schemeClr val="bg2"/>
                </a:solidFill>
              </a:rPr>
              <a:t> </a:t>
            </a:r>
            <a:r>
              <a:rPr lang="el-GR" altLang="el-GR" sz="900" u="none" dirty="0">
                <a:solidFill>
                  <a:schemeClr val="bg2"/>
                </a:solidFill>
              </a:rPr>
              <a:t>Δείκτες Αξιολόγησης πολιτικών προσώπων</a:t>
            </a:r>
            <a:endParaRPr lang="en-GB" altLang="el-GR" sz="900" u="none" dirty="0">
              <a:solidFill>
                <a:schemeClr val="bg2"/>
              </a:solidFill>
            </a:endParaRPr>
          </a:p>
        </p:txBody>
      </p:sp>
      <p:sp>
        <p:nvSpPr>
          <p:cNvPr id="6147" name="Slide Number Placeholder 2"/>
          <p:cNvSpPr txBox="1">
            <a:spLocks noGrp="1"/>
          </p:cNvSpPr>
          <p:nvPr/>
        </p:nvSpPr>
        <p:spPr bwMode="auto">
          <a:xfrm>
            <a:off x="9768408" y="6519069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2ECD8A3-E7AA-481D-A8A6-31D38778FBFC}" type="slidenum">
              <a:rPr lang="en-GB" altLang="el-GR" sz="1200" u="none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GB" altLang="el-GR" sz="1200" u="none" dirty="0">
              <a:solidFill>
                <a:schemeClr val="bg1"/>
              </a:solidFill>
            </a:endParaRPr>
          </a:p>
        </p:txBody>
      </p:sp>
      <p:sp>
        <p:nvSpPr>
          <p:cNvPr id="6148" name="Rectangle 2"/>
          <p:cNvSpPr>
            <a:spLocks noChangeArrowheads="1"/>
          </p:cNvSpPr>
          <p:nvPr/>
        </p:nvSpPr>
        <p:spPr bwMode="auto">
          <a:xfrm>
            <a:off x="191344" y="-18542"/>
            <a:ext cx="8763000" cy="803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600" b="1" u="none" dirty="0">
                <a:solidFill>
                  <a:srgbClr val="A50021"/>
                </a:solidFill>
              </a:rPr>
              <a:t>Ι.</a:t>
            </a:r>
            <a:r>
              <a:rPr lang="el-GR" altLang="el-GR" sz="1600" b="1" u="none" dirty="0"/>
              <a:t> Καταλληλότερος  Πρωθυπουργός – Καθ’ υπόδειξη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l-GR" sz="1200" u="none" dirty="0">
                <a:solidFill>
                  <a:schemeClr val="bg2"/>
                </a:solidFill>
              </a:rPr>
              <a:t>Θα ήθελα να μου πείτε ποιος από αυτούς κατά τη γνώμη σας είναι ο καταλληλότερος για Πρωθυπουργός της χώρας;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l-GR" altLang="el-GR" sz="1400" b="1" u="none" dirty="0">
                <a:solidFill>
                  <a:schemeClr val="bg2"/>
                </a:solidFill>
              </a:rPr>
              <a:t>Σύνολο ερωτηθέντων (Ν=2000)</a:t>
            </a:r>
            <a:endParaRPr lang="en-GB" altLang="el-GR" sz="1400" b="1" u="none" dirty="0">
              <a:solidFill>
                <a:schemeClr val="bg2"/>
              </a:solidFill>
            </a:endParaRPr>
          </a:p>
        </p:txBody>
      </p:sp>
      <p:sp>
        <p:nvSpPr>
          <p:cNvPr id="6150" name="Text Box 4"/>
          <p:cNvSpPr txBox="1">
            <a:spLocks noChangeArrowheads="1"/>
          </p:cNvSpPr>
          <p:nvPr/>
        </p:nvSpPr>
        <p:spPr bwMode="auto">
          <a:xfrm>
            <a:off x="5231904" y="6165304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200" b="1" u="none"/>
              <a:t>%</a:t>
            </a:r>
            <a:endParaRPr lang="en-GB" altLang="el-GR" sz="1200" b="1" u="none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71778540"/>
              </p:ext>
            </p:extLst>
          </p:nvPr>
        </p:nvGraphicFramePr>
        <p:xfrm>
          <a:off x="1876748" y="764704"/>
          <a:ext cx="8429302" cy="609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9120336" y="475439"/>
            <a:ext cx="181998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spcBef>
                <a:spcPct val="0"/>
              </a:spcBef>
              <a:buNone/>
              <a:defRPr/>
            </a:pPr>
            <a:r>
              <a:rPr lang="el-GR" altLang="el-GR" sz="1800" b="1" u="none" dirty="0">
                <a:solidFill>
                  <a:srgbClr val="000000"/>
                </a:solidFill>
              </a:rPr>
              <a:t>Δεκέμβριος 202</a:t>
            </a:r>
            <a:r>
              <a:rPr lang="en-US" altLang="el-GR" sz="1800" b="1" u="none" dirty="0">
                <a:solidFill>
                  <a:srgbClr val="000000"/>
                </a:solidFill>
              </a:rPr>
              <a:t>5</a:t>
            </a:r>
            <a:endParaRPr lang="el-GR" altLang="el-GR" sz="1800" b="1" u="none" dirty="0">
              <a:solidFill>
                <a:srgbClr val="00000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4914" y="1840817"/>
            <a:ext cx="378265" cy="351249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460" b="20651"/>
          <a:stretch/>
        </p:blipFill>
        <p:spPr>
          <a:xfrm>
            <a:off x="837185" y="1476775"/>
            <a:ext cx="366811" cy="349643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63" b="17176"/>
          <a:stretch/>
        </p:blipFill>
        <p:spPr>
          <a:xfrm>
            <a:off x="837185" y="4436316"/>
            <a:ext cx="367937" cy="321372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Picture 6" descr="KKE | Δήλωση του ΓΓ της ΚΕ του ΚΚΕ Δημήτρη Κουτσούμπα στην Άρτα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0" t="-277" r="13647" b="221"/>
          <a:stretch/>
        </p:blipFill>
        <p:spPr bwMode="auto">
          <a:xfrm>
            <a:off x="829243" y="2553718"/>
            <a:ext cx="365212" cy="361115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Picture 14" descr="Κυριάκος Μητσοτάκης - Who is Who Greece - Βιογραφίες Διαπρεπών Ελλήνων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84"/>
          <a:stretch/>
        </p:blipFill>
        <p:spPr bwMode="auto">
          <a:xfrm>
            <a:off x="850078" y="1137538"/>
            <a:ext cx="367936" cy="331500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Picture 16" descr="Νίκος Ανδρουλάκης | Πρόεδρος ΠΑΣΟΚ - Κίνημα Αλλαγής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9" t="9866" r="20067" b="43805"/>
          <a:stretch/>
        </p:blipFill>
        <p:spPr bwMode="auto">
          <a:xfrm>
            <a:off x="829243" y="2196143"/>
            <a:ext cx="367936" cy="314914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" name="Picture 2" descr="Αλέξης Χαρίτσης (@alexischaritsis) / X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43" y="4773761"/>
            <a:ext cx="378267" cy="329723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" name="Picture 2" descr="Αφροδίτη Λατινοπούλου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8" r="20418"/>
          <a:stretch/>
        </p:blipFill>
        <p:spPr bwMode="auto">
          <a:xfrm>
            <a:off x="829243" y="3319084"/>
            <a:ext cx="356472" cy="358826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" name="Picture 4" descr="Στέφανος Κασσελάκης | ΣΥΡΙΖΑ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4" b="17733"/>
          <a:stretch/>
        </p:blipFill>
        <p:spPr bwMode="auto">
          <a:xfrm>
            <a:off x="829243" y="4050962"/>
            <a:ext cx="366802" cy="353074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0" r="17879" b="6316"/>
          <a:stretch/>
        </p:blipFill>
        <p:spPr>
          <a:xfrm>
            <a:off x="829243" y="3717095"/>
            <a:ext cx="378265" cy="336011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 descr="Σωκράτης Φάμελλος - Βικιπαίδεια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42"/>
          <a:stretch/>
        </p:blipFill>
        <p:spPr bwMode="auto">
          <a:xfrm>
            <a:off x="829243" y="2930475"/>
            <a:ext cx="366802" cy="364439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4"/>
          <a:srcRect l="1674" t="10417" r="45594" b="7742"/>
          <a:stretch/>
        </p:blipFill>
        <p:spPr>
          <a:xfrm>
            <a:off x="7896200" y="3135903"/>
            <a:ext cx="3310276" cy="2889924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348400"/>
              </p:ext>
            </p:extLst>
          </p:nvPr>
        </p:nvGraphicFramePr>
        <p:xfrm>
          <a:off x="6795794" y="1116357"/>
          <a:ext cx="754890" cy="41128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4890">
                  <a:extLst>
                    <a:ext uri="{9D8B030D-6E8A-4147-A177-3AD203B41FA5}">
                      <a16:colId xmlns:a16="http://schemas.microsoft.com/office/drawing/2014/main" val="326846784"/>
                    </a:ext>
                  </a:extLst>
                </a:gridCol>
              </a:tblGrid>
              <a:tr h="37389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-1,4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358918"/>
                  </a:ext>
                </a:extLst>
              </a:tr>
              <a:tr h="37389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-2,3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562385"/>
                  </a:ext>
                </a:extLst>
              </a:tr>
              <a:tr h="37389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810019"/>
                  </a:ext>
                </a:extLst>
              </a:tr>
              <a:tr h="37389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-0,4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563556"/>
                  </a:ext>
                </a:extLst>
              </a:tr>
              <a:tr h="37389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-0,2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080581"/>
                  </a:ext>
                </a:extLst>
              </a:tr>
              <a:tr h="37389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-0,7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436814"/>
                  </a:ext>
                </a:extLst>
              </a:tr>
              <a:tr h="37389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403277"/>
                  </a:ext>
                </a:extLst>
              </a:tr>
              <a:tr h="37389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-0,2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6062930"/>
                  </a:ext>
                </a:extLst>
              </a:tr>
              <a:tr h="37389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-1,4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282428"/>
                  </a:ext>
                </a:extLst>
              </a:tr>
              <a:tr h="37389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-0,6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95348"/>
                  </a:ext>
                </a:extLst>
              </a:tr>
              <a:tr h="37389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4142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30998" y="707811"/>
            <a:ext cx="157607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sz="1100" u="none" dirty="0"/>
              <a:t>Διαφορά % με Ιούνιο 25</a:t>
            </a:r>
          </a:p>
        </p:txBody>
      </p:sp>
    </p:spTree>
    <p:extLst>
      <p:ext uri="{BB962C8B-B14F-4D97-AF65-F5344CB8AC3E}">
        <p14:creationId xmlns:p14="http://schemas.microsoft.com/office/powerpoint/2010/main" val="3326853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742DFF2D-EA41-4CBE-9659-C2917E488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1026" name="Picture 2" descr="Η άδικη δικαιοσύνη μας – 24h.com.cy">
            <a:extLst>
              <a:ext uri="{FF2B5EF4-FFF2-40B4-BE49-F238E27FC236}">
                <a16:creationId xmlns:a16="http://schemas.microsoft.com/office/drawing/2014/main" id="{A94D894B-5D45-DD28-6DCB-3FC051F48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0" r="25604" b="1"/>
          <a:stretch/>
        </p:blipFill>
        <p:spPr bwMode="auto">
          <a:xfrm>
            <a:off x="6529065" y="-14763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73242E43-FCDD-AF85-7D52-C7EDD7DEB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90" y="2559777"/>
            <a:ext cx="6300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3.</a:t>
            </a:r>
            <a:endParaRPr kumimoji="0" lang="en-GB" altLang="el-GR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Line 5">
            <a:extLst>
              <a:ext uri="{FF2B5EF4-FFF2-40B4-BE49-F238E27FC236}">
                <a16:creationId xmlns:a16="http://schemas.microsoft.com/office/drawing/2014/main" id="{B525BAC0-937A-53DD-0ADE-EEEE0077C6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99" y="3140968"/>
            <a:ext cx="8330129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46E4E4F0-1EEA-FFB3-DCA1-F20E8F67A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036" y="2621332"/>
            <a:ext cx="3779129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ΕΙΚΟΝΑ ΔΡΩΝΤΩΝ: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Δείκτες Αξιολόγησης Προσώπων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l-GR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62845" y="3722160"/>
            <a:ext cx="5184576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25475" indent="-609600"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066800" indent="-609600"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24000" indent="-609600"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81200" indent="-609600"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38400" indent="-609600"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95600" indent="-609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52800" indent="-609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810000" indent="-609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67200" indent="-609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625475" marR="0" lvl="0" indent="-609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05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ΙΙ. 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Εικόνα Πολιτικών Αρχηγών  </a:t>
            </a:r>
            <a:r>
              <a:rPr kumimoji="0" lang="en-US" alt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/ 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Δημοτικότητα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CD1B68-4474-783A-3FEA-CBBC3C3AFC6F}"/>
              </a:ext>
            </a:extLst>
          </p:cNvPr>
          <p:cNvSpPr/>
          <p:nvPr/>
        </p:nvSpPr>
        <p:spPr>
          <a:xfrm>
            <a:off x="5990585" y="0"/>
            <a:ext cx="1728192" cy="6843227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sng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7ABAAF9-57DB-7DE5-395E-82644E99D06C}"/>
              </a:ext>
            </a:extLst>
          </p:cNvPr>
          <p:cNvSpPr/>
          <p:nvPr/>
        </p:nvSpPr>
        <p:spPr>
          <a:xfrm>
            <a:off x="6773256" y="-29536"/>
            <a:ext cx="1728192" cy="6857990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sng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16" name="Picture 4" descr="Documento για παρακολούθηση Ανδρουλάκη: Μέρος της έρευνας για διείσδυση της  Κίνας στην Ευρώπη - Οργισμένη απάντηση από τον πρόεδρο του ΠΑΣΟΚ | Έθνο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988" y="2234671"/>
            <a:ext cx="3672012" cy="2254239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13866"/>
          <a:stretch/>
        </p:blipFill>
        <p:spPr>
          <a:xfrm>
            <a:off x="8508356" y="4519106"/>
            <a:ext cx="3682004" cy="23241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21" name="Picture 6" descr="Κυριάκος Μητσοτάκης: Γιατί… δεν θέλει εκλογές τον Δεκαπενταύγουστο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0" t="1648" r="12936" b="35362"/>
          <a:stretch/>
        </p:blipFill>
        <p:spPr bwMode="auto">
          <a:xfrm>
            <a:off x="8501448" y="1"/>
            <a:ext cx="3690552" cy="2204864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139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Rectangle 2"/>
          <p:cNvSpPr>
            <a:spLocks noChangeArrowheads="1"/>
          </p:cNvSpPr>
          <p:nvPr/>
        </p:nvSpPr>
        <p:spPr bwMode="auto">
          <a:xfrm>
            <a:off x="191344" y="-60074"/>
            <a:ext cx="957336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ΙΙ. </a:t>
            </a: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Εικόνα- </a:t>
            </a:r>
            <a:r>
              <a:rPr kumimoji="0" lang="el-GR" altLang="el-GR" sz="2000" b="1" i="0" u="sng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Δημοτικότητα</a:t>
            </a: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Πολιτικών Αρχηγών </a:t>
            </a:r>
            <a:endParaRPr kumimoji="0" lang="el-GR" altLang="el-G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Θετικές κρίσεις : «Είναι από τους καλύτερους &amp;</a:t>
            </a:r>
            <a:r>
              <a:rPr kumimoji="0" lang="en-US" altLang="el-GR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l-GR" altLang="el-GR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Ευνοϊκή γνώμη»/ Αρνητικές κρίσεις : «Όχι ευνοϊκή γνώμη»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Σύνολο ερωτηθέντων (Ν=2000)</a:t>
            </a:r>
            <a:endParaRPr kumimoji="0" lang="en-GB" altLang="el-GR" sz="14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1556" name="Text Box 4"/>
          <p:cNvSpPr txBox="1">
            <a:spLocks noChangeArrowheads="1"/>
          </p:cNvSpPr>
          <p:nvPr/>
        </p:nvSpPr>
        <p:spPr bwMode="auto">
          <a:xfrm>
            <a:off x="5622925" y="72723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l-GR" sz="24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0248" name="Picture 8" descr="Νίκος Ανδρουλάκης | Πρόεδρος ΠΑΣΟΚ - Κίνημα Αλλαγής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9" t="5907" r="14782" b="38769"/>
          <a:stretch/>
        </p:blipFill>
        <p:spPr bwMode="auto">
          <a:xfrm>
            <a:off x="-3441522" y="10475723"/>
            <a:ext cx="369406" cy="29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9336360" y="230946"/>
            <a:ext cx="181998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Δεκέμβριος 202</a:t>
            </a: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</a:t>
            </a:r>
            <a:endParaRPr kumimoji="0" lang="el-GR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29" name="Chart 28"/>
          <p:cNvGraphicFramePr/>
          <p:nvPr/>
        </p:nvGraphicFramePr>
        <p:xfrm>
          <a:off x="1559406" y="1087524"/>
          <a:ext cx="10703703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0" name="Ink 29"/>
              <p14:cNvContentPartPr/>
              <p14:nvPr/>
            </p14:nvContentPartPr>
            <p14:xfrm>
              <a:off x="8867576" y="4392095"/>
              <a:ext cx="360" cy="36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863976" y="4388495"/>
                <a:ext cx="7560" cy="7560"/>
              </a:xfrm>
              <a:prstGeom prst="rect">
                <a:avLst/>
              </a:prstGeom>
            </p:spPr>
          </p:pic>
        </mc:Fallback>
      </mc:AlternateContent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7027" y="2270716"/>
            <a:ext cx="403126" cy="36637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460" b="20651"/>
          <a:stretch/>
        </p:blipFill>
        <p:spPr>
          <a:xfrm>
            <a:off x="1626056" y="1462435"/>
            <a:ext cx="408322" cy="368019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63" b="17176"/>
          <a:stretch/>
        </p:blipFill>
        <p:spPr>
          <a:xfrm>
            <a:off x="1611843" y="5704061"/>
            <a:ext cx="453262" cy="348077"/>
          </a:xfrm>
          <a:prstGeom prst="rect">
            <a:avLst/>
          </a:prstGeom>
        </p:spPr>
      </p:pic>
      <p:pic>
        <p:nvPicPr>
          <p:cNvPr id="51" name="Picture 6" descr="KKE | Δήλωση του ΓΓ της ΚΕ του ΚΚΕ Δημήτρη Κουτσούμπα στην Άρτα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0" t="-277" r="13647" b="221"/>
          <a:stretch/>
        </p:blipFill>
        <p:spPr bwMode="auto">
          <a:xfrm>
            <a:off x="1617027" y="2708270"/>
            <a:ext cx="406659" cy="3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4" descr="Κυριάκος Μητσοτάκης - Who is Who Greece - Βιογραφίες Διαπρεπών Ελλήνων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84"/>
          <a:stretch/>
        </p:blipFill>
        <p:spPr bwMode="auto">
          <a:xfrm>
            <a:off x="1639127" y="1847814"/>
            <a:ext cx="395251" cy="40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6" descr="Νίκος Ανδρουλάκης | Πρόεδρος ΠΑΣΟΚ - Κίνημα Αλλαγής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9" t="9866" r="20067" b="43805"/>
          <a:stretch/>
        </p:blipFill>
        <p:spPr bwMode="auto">
          <a:xfrm>
            <a:off x="1605226" y="3123104"/>
            <a:ext cx="449982" cy="39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Αλέξης Χαρίτσης (@alexischaritsis) / X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056" y="5295985"/>
            <a:ext cx="453600" cy="35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Αφροδίτη Λατινοπούλου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8" r="20418"/>
          <a:stretch/>
        </p:blipFill>
        <p:spPr bwMode="auto">
          <a:xfrm>
            <a:off x="1591790" y="3982865"/>
            <a:ext cx="453600" cy="37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Στέφανος Κασσελάκης | ΣΥΡΙΖΑ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4" b="17733"/>
          <a:stretch/>
        </p:blipFill>
        <p:spPr bwMode="auto">
          <a:xfrm>
            <a:off x="1611843" y="4426174"/>
            <a:ext cx="408310" cy="39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0" r="17879" b="6316"/>
          <a:stretch/>
        </p:blipFill>
        <p:spPr>
          <a:xfrm>
            <a:off x="1617027" y="4893331"/>
            <a:ext cx="408322" cy="356677"/>
          </a:xfrm>
          <a:prstGeom prst="rect">
            <a:avLst/>
          </a:prstGeom>
        </p:spPr>
      </p:pic>
      <p:pic>
        <p:nvPicPr>
          <p:cNvPr id="59" name="Picture 2" descr="Σωκράτης Φάμελλος - Βικιπαίδεια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42"/>
          <a:stretch/>
        </p:blipFill>
        <p:spPr bwMode="auto">
          <a:xfrm>
            <a:off x="1653351" y="3567152"/>
            <a:ext cx="366802" cy="364439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8569126" y="6196082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n-GB" altLang="el-GR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6A1AB80-AAD4-C4BE-4C28-49620573401D}"/>
              </a:ext>
            </a:extLst>
          </p:cNvPr>
          <p:cNvGraphicFramePr>
            <a:graphicFrameLocks noGrp="1"/>
          </p:cNvGraphicFramePr>
          <p:nvPr/>
        </p:nvGraphicFramePr>
        <p:xfrm>
          <a:off x="11424692" y="1413136"/>
          <a:ext cx="609600" cy="4742727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22994860"/>
                    </a:ext>
                  </a:extLst>
                </a:gridCol>
              </a:tblGrid>
              <a:tr h="43115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-2,3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690146"/>
                  </a:ext>
                </a:extLst>
              </a:tr>
              <a:tr h="43115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9136824"/>
                  </a:ext>
                </a:extLst>
              </a:tr>
              <a:tr h="43115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2506686"/>
                  </a:ext>
                </a:extLst>
              </a:tr>
              <a:tr h="43115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407691"/>
                  </a:ext>
                </a:extLst>
              </a:tr>
              <a:tr h="43115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862550"/>
                  </a:ext>
                </a:extLst>
              </a:tr>
              <a:tr h="43115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7868155"/>
                  </a:ext>
                </a:extLst>
              </a:tr>
              <a:tr h="43115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335752"/>
                  </a:ext>
                </a:extLst>
              </a:tr>
              <a:tr h="43115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017692"/>
                  </a:ext>
                </a:extLst>
              </a:tr>
              <a:tr h="43115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516009"/>
                  </a:ext>
                </a:extLst>
              </a:tr>
              <a:tr h="43115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125198"/>
                  </a:ext>
                </a:extLst>
              </a:tr>
              <a:tr h="43115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5773071"/>
                  </a:ext>
                </a:extLst>
              </a:tr>
            </a:tbl>
          </a:graphicData>
        </a:graphic>
      </p:graphicFrame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11064552" y="652975"/>
            <a:ext cx="1064569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Διαφορά με </a:t>
            </a:r>
            <a:r>
              <a:rPr lang="el-GR" altLang="el-GR" sz="1100" u="none" dirty="0">
                <a:solidFill>
                  <a:srgbClr val="000000"/>
                </a:solidFill>
              </a:rPr>
              <a:t>Ιουν 2025</a:t>
            </a:r>
            <a:endParaRPr kumimoji="0" lang="el-GR" altLang="el-GR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1073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742DFF2D-EA41-4CBE-9659-C2917E488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1026" name="Picture 2" descr="Η άδικη δικαιοσύνη μας – 24h.com.cy">
            <a:extLst>
              <a:ext uri="{FF2B5EF4-FFF2-40B4-BE49-F238E27FC236}">
                <a16:creationId xmlns:a16="http://schemas.microsoft.com/office/drawing/2014/main" id="{A94D894B-5D45-DD28-6DCB-3FC051F48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0" r="25604" b="1"/>
          <a:stretch/>
        </p:blipFill>
        <p:spPr bwMode="auto">
          <a:xfrm>
            <a:off x="6529065" y="-14763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73242E43-FCDD-AF85-7D52-C7EDD7DEB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90" y="2559777"/>
            <a:ext cx="6300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3.</a:t>
            </a:r>
            <a:endParaRPr kumimoji="0" lang="en-GB" altLang="el-GR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Line 5">
            <a:extLst>
              <a:ext uri="{FF2B5EF4-FFF2-40B4-BE49-F238E27FC236}">
                <a16:creationId xmlns:a16="http://schemas.microsoft.com/office/drawing/2014/main" id="{B525BAC0-937A-53DD-0ADE-EEEE0077C6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99" y="3140968"/>
            <a:ext cx="8330129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46E4E4F0-1EEA-FFB3-DCA1-F20E8F67A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036" y="2621332"/>
            <a:ext cx="377912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ΕΙΚΟΝΑ ΔΡΩΝΤΩΝ: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Δείκτες Αξιολόγησης Προσώπων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l-GR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5746" y="3282426"/>
            <a:ext cx="5184576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25475" indent="-609600"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066800" indent="-609600"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24000" indent="-609600"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81200" indent="-609600"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38400" indent="-609600"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95600" indent="-609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52800" indent="-609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810000" indent="-609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67200" indent="-609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625475" marR="0" lvl="0" indent="-609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05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ΙΙΙ. 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Εικόνα /Δημοτικότητα μελών Κυβέρνησης- Υπουργών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18E87CC-1F12-8617-9E6F-5FCB558FA8D8}"/>
              </a:ext>
            </a:extLst>
          </p:cNvPr>
          <p:cNvSpPr/>
          <p:nvPr/>
        </p:nvSpPr>
        <p:spPr>
          <a:xfrm>
            <a:off x="5735960" y="0"/>
            <a:ext cx="1728192" cy="6843227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sng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7ABAAF9-57DB-7DE5-395E-82644E99D06C}"/>
              </a:ext>
            </a:extLst>
          </p:cNvPr>
          <p:cNvSpPr/>
          <p:nvPr/>
        </p:nvSpPr>
        <p:spPr>
          <a:xfrm>
            <a:off x="6600056" y="-29536"/>
            <a:ext cx="1901011" cy="6872763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sng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21" name="Picture 6" descr="Κυριάκος Μητσοτάκης: Γιατί… δεν θέλει εκλογές τον Δεκαπενταύγουστο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0" t="1648" r="12936" b="35362"/>
          <a:stretch/>
        </p:blipFill>
        <p:spPr bwMode="auto">
          <a:xfrm>
            <a:off x="8501067" y="-14773"/>
            <a:ext cx="3690933" cy="257455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2104" y="2621332"/>
            <a:ext cx="5144796" cy="42204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01778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Text Box 5"/>
          <p:cNvSpPr txBox="1">
            <a:spLocks noChangeArrowheads="1"/>
          </p:cNvSpPr>
          <p:nvPr/>
        </p:nvSpPr>
        <p:spPr bwMode="auto">
          <a:xfrm>
            <a:off x="119336" y="0"/>
            <a:ext cx="5661678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ΙΙΙ</a:t>
            </a:r>
            <a:r>
              <a:rPr kumimoji="0" lang="en-US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Μ.Ο. Δη</a:t>
            </a:r>
            <a:r>
              <a:rPr kumimoji="0" lang="el-GR" altLang="el-GR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μοτικοτήτων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Υπουργοί - Κυβερνητικός εκπρόσωπος  </a:t>
            </a: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900" b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Θετικές κρίσεις ("Είναι από τους καλύτερους &amp; ευνοϊκή γνώμη“)  Αρνητικές κρίσεις ("Όχι ευνοϊκή γνώμη")</a:t>
            </a:r>
            <a:r>
              <a:rPr kumimoji="0" lang="el-GR" altLang="el-GR" sz="1000" b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ερωτηθέντων Ν=2000</a:t>
            </a:r>
          </a:p>
        </p:txBody>
      </p:sp>
      <p:sp>
        <p:nvSpPr>
          <p:cNvPr id="94213" name="Text Box 6"/>
          <p:cNvSpPr txBox="1">
            <a:spLocks noChangeArrowheads="1"/>
          </p:cNvSpPr>
          <p:nvPr/>
        </p:nvSpPr>
        <p:spPr bwMode="auto">
          <a:xfrm>
            <a:off x="7985125" y="2698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0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9192344" y="6524682"/>
            <a:ext cx="2540000" cy="45720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E44895-B8FF-40C8-8FEB-2F5906EA7186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19C29E85-371B-54C0-FA57-CFAE215E9D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7162384"/>
              </p:ext>
            </p:extLst>
          </p:nvPr>
        </p:nvGraphicFramePr>
        <p:xfrm>
          <a:off x="407368" y="781939"/>
          <a:ext cx="11593288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37E538D9-A124-9013-D04D-DBA33FBE4D8B}"/>
              </a:ext>
            </a:extLst>
          </p:cNvPr>
          <p:cNvSpPr txBox="1"/>
          <p:nvPr/>
        </p:nvSpPr>
        <p:spPr>
          <a:xfrm>
            <a:off x="623392" y="781939"/>
            <a:ext cx="441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</a:p>
        </p:txBody>
      </p:sp>
      <p:pic>
        <p:nvPicPr>
          <p:cNvPr id="4100" name="Picture 4" descr="832,609 Black White People Icons Royalty-Free Images, Stock Photos &amp;  Pictures | Shutterstock">
            <a:extLst>
              <a:ext uri="{FF2B5EF4-FFF2-40B4-BE49-F238E27FC236}">
                <a16:creationId xmlns:a16="http://schemas.microsoft.com/office/drawing/2014/main" id="{C832453C-E643-A156-5CBC-9EB1150CF2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20" t="20987" r="46640" b="63650"/>
          <a:stretch/>
        </p:blipFill>
        <p:spPr bwMode="auto">
          <a:xfrm>
            <a:off x="7490841" y="3491272"/>
            <a:ext cx="988567" cy="125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832,609 Black White People Icons Royalty-Free Images, Stock Photos &amp;  Pictures | Shutterstock">
            <a:extLst>
              <a:ext uri="{FF2B5EF4-FFF2-40B4-BE49-F238E27FC236}">
                <a16:creationId xmlns:a16="http://schemas.microsoft.com/office/drawing/2014/main" id="{C1F1975E-DBA3-3F3C-FDAD-C3A9C74099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39" t="36737" r="22001" b="48563"/>
          <a:stretch/>
        </p:blipFill>
        <p:spPr bwMode="auto">
          <a:xfrm>
            <a:off x="1526059" y="3454942"/>
            <a:ext cx="1081400" cy="122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832,609 Black White People Icons Royalty-Free Images, Stock Photos &amp;  Pictures | Shutterstock">
            <a:extLst>
              <a:ext uri="{FF2B5EF4-FFF2-40B4-BE49-F238E27FC236}">
                <a16:creationId xmlns:a16="http://schemas.microsoft.com/office/drawing/2014/main" id="{957F879E-7689-C2A7-465F-4A409BAB28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39" t="36737" r="22001" b="48563"/>
          <a:stretch/>
        </p:blipFill>
        <p:spPr bwMode="auto">
          <a:xfrm>
            <a:off x="9552384" y="3440559"/>
            <a:ext cx="1081400" cy="122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832,609 Black White People Icons Royalty-Free Images, Stock Photos &amp;  Pictures | Shutterstock">
            <a:extLst>
              <a:ext uri="{FF2B5EF4-FFF2-40B4-BE49-F238E27FC236}">
                <a16:creationId xmlns:a16="http://schemas.microsoft.com/office/drawing/2014/main" id="{C832453C-E643-A156-5CBC-9EB1150CF2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20" t="20987" r="46640" b="63650"/>
          <a:stretch/>
        </p:blipFill>
        <p:spPr bwMode="auto">
          <a:xfrm>
            <a:off x="5471503" y="3457189"/>
            <a:ext cx="988567" cy="125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832,609 Black White People Icons Royalty-Free Images, Stock Photos &amp;  Pictures | Shutterstock">
            <a:extLst>
              <a:ext uri="{FF2B5EF4-FFF2-40B4-BE49-F238E27FC236}">
                <a16:creationId xmlns:a16="http://schemas.microsoft.com/office/drawing/2014/main" id="{47500F27-6E9A-5980-7034-8F4B6A5548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20" t="20987" r="46640" b="63650"/>
          <a:stretch/>
        </p:blipFill>
        <p:spPr bwMode="auto">
          <a:xfrm>
            <a:off x="3610347" y="3491272"/>
            <a:ext cx="988567" cy="125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698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Text Box 5"/>
          <p:cNvSpPr txBox="1">
            <a:spLocks noChangeArrowheads="1"/>
          </p:cNvSpPr>
          <p:nvPr/>
        </p:nvSpPr>
        <p:spPr bwMode="auto">
          <a:xfrm>
            <a:off x="119336" y="0"/>
            <a:ext cx="7199343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ΙΙΙ</a:t>
            </a:r>
            <a:r>
              <a:rPr kumimoji="0" lang="en-US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Εικόνα μελών Κυβέρνησης /Δημοτικότητα </a:t>
            </a:r>
            <a:r>
              <a:rPr kumimoji="0" lang="el-GR" altLang="el-GR" sz="14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</a:t>
            </a:r>
            <a:r>
              <a:rPr kumimoji="0" lang="el-GR" altLang="el-GR" sz="1400" b="1" i="0" u="sng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Υπουργοί - Κυβερνητικός εκπρόσωπο</a:t>
            </a:r>
            <a:r>
              <a:rPr kumimoji="0" lang="el-GR" altLang="el-GR" sz="14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ς)  </a:t>
            </a: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900" b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Θετικές κρίσεις ("Είναι από τους καλύτερους &amp; ευνοϊκή γνώμη“)  Αρνητικές κρίσεις ("Όχι ευνοϊκή γνώμη")</a:t>
            </a:r>
            <a:r>
              <a:rPr kumimoji="0" lang="el-GR" altLang="el-GR" sz="1000" b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ερωτηθέντων Ν=2000</a:t>
            </a:r>
          </a:p>
        </p:txBody>
      </p:sp>
      <p:sp>
        <p:nvSpPr>
          <p:cNvPr id="94213" name="Text Box 6"/>
          <p:cNvSpPr txBox="1">
            <a:spLocks noChangeArrowheads="1"/>
          </p:cNvSpPr>
          <p:nvPr/>
        </p:nvSpPr>
        <p:spPr bwMode="auto">
          <a:xfrm>
            <a:off x="7985125" y="2698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0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723519387"/>
              </p:ext>
            </p:extLst>
          </p:nvPr>
        </p:nvGraphicFramePr>
        <p:xfrm>
          <a:off x="839416" y="498475"/>
          <a:ext cx="9969178" cy="5984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9192344" y="6524682"/>
            <a:ext cx="2540000" cy="45720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E44895-B8FF-40C8-8FEB-2F5906EA7186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0FBF49-F56F-4258-9DD0-A992964ECD04}"/>
              </a:ext>
            </a:extLst>
          </p:cNvPr>
          <p:cNvSpPr txBox="1"/>
          <p:nvPr/>
        </p:nvSpPr>
        <p:spPr>
          <a:xfrm>
            <a:off x="7104112" y="21207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Ιεράρχηση με βάση την Ευνοϊκή Γνώμη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</a:t>
            </a:r>
            <a:endParaRPr kumimoji="0" lang="el-GR" sz="18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10372015" y="860602"/>
            <a:ext cx="181998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spcBef>
                <a:spcPct val="0"/>
              </a:spcBef>
              <a:buNone/>
              <a:defRPr/>
            </a:pPr>
            <a:r>
              <a:rPr lang="el-GR" altLang="el-GR" sz="1800" b="1" u="none" dirty="0">
                <a:solidFill>
                  <a:srgbClr val="000000"/>
                </a:solidFill>
              </a:rPr>
              <a:t>Δεκέμβριος 202</a:t>
            </a:r>
            <a:r>
              <a:rPr lang="en-US" altLang="el-GR" sz="1800" b="1" u="none" dirty="0">
                <a:solidFill>
                  <a:srgbClr val="000000"/>
                </a:solidFill>
              </a:rPr>
              <a:t>5</a:t>
            </a:r>
            <a:endParaRPr lang="el-GR" altLang="el-GR" sz="1800" b="1" u="none" dirty="0">
              <a:solidFill>
                <a:srgbClr val="000000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F1F46B5-F5C1-A499-B0CB-30C757892979}"/>
              </a:ext>
            </a:extLst>
          </p:cNvPr>
          <p:cNvCxnSpPr>
            <a:cxnSpLocks/>
          </p:cNvCxnSpPr>
          <p:nvPr/>
        </p:nvCxnSpPr>
        <p:spPr bwMode="auto">
          <a:xfrm>
            <a:off x="1550700" y="3429000"/>
            <a:ext cx="878497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D4D7F97-D8D8-C637-BB9E-FEEACD5E1D95}"/>
              </a:ext>
            </a:extLst>
          </p:cNvPr>
          <p:cNvSpPr txBox="1"/>
          <p:nvPr/>
        </p:nvSpPr>
        <p:spPr>
          <a:xfrm>
            <a:off x="10355934" y="2031829"/>
            <a:ext cx="1583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10 Πρώτοι</a:t>
            </a: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8E40691F-C6FE-AC98-830F-1131BF2472ED}"/>
              </a:ext>
            </a:extLst>
          </p:cNvPr>
          <p:cNvSpPr/>
          <p:nvPr/>
        </p:nvSpPr>
        <p:spPr bwMode="auto">
          <a:xfrm>
            <a:off x="10151372" y="1124744"/>
            <a:ext cx="409124" cy="2262978"/>
          </a:xfrm>
          <a:prstGeom prst="rightBrace">
            <a:avLst>
              <a:gd name="adj1" fmla="val 8333"/>
              <a:gd name="adj2" fmla="val 49559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40880E-DED3-E934-5DBB-793E7B29438B}"/>
              </a:ext>
            </a:extLst>
          </p:cNvPr>
          <p:cNvSpPr/>
          <p:nvPr/>
        </p:nvSpPr>
        <p:spPr bwMode="auto">
          <a:xfrm>
            <a:off x="0" y="639207"/>
            <a:ext cx="12192000" cy="584419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50556787-3CD1-EA2C-33D8-B8D31FF0F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8532" y="1851158"/>
            <a:ext cx="6446837" cy="10156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l-GR" altLang="en-US" sz="2000" u="none" dirty="0"/>
              <a:t>Η Εικόνα των Μελών της Κυβέρνησης (Υπουργών και Κυβερνητικού Εκπροσώπου) καθώς και Δημάρχων /  Περιφερειαρχών της Χώρας υπάρχει στο πλήρες </a:t>
            </a:r>
            <a:r>
              <a:rPr lang="en-US" altLang="en-US" sz="2000" u="none" dirty="0"/>
              <a:t>Report</a:t>
            </a:r>
            <a:endParaRPr lang="el-GR" altLang="en-US" sz="2000" i="0" u="none" dirty="0"/>
          </a:p>
        </p:txBody>
      </p:sp>
    </p:spTree>
    <p:extLst>
      <p:ext uri="{BB962C8B-B14F-4D97-AF65-F5344CB8AC3E}">
        <p14:creationId xmlns:p14="http://schemas.microsoft.com/office/powerpoint/2010/main" val="14256169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obVT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lob">
      <a:majorFont>
        <a:latin typeface="Sagona Book"/>
        <a:ea typeface=""/>
        <a:cs typeface=""/>
      </a:majorFont>
      <a:minorFont>
        <a:latin typeface="Avenir Next LT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bVTI" id="{06D3AACF-B619-4265-899F-5E2FB3A445D5}" vid="{F5918863-BA1A-4735-81A8-3E7BFBDA8478}"/>
    </a:ext>
  </a:extLst>
</a:theme>
</file>

<file path=ppt/theme/theme3.xml><?xml version="1.0" encoding="utf-8"?>
<a:theme xmlns:a="http://schemas.openxmlformats.org/drawingml/2006/main" name="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49101</TotalTime>
  <Words>915</Words>
  <Application>Microsoft Office PowerPoint</Application>
  <PresentationFormat>Widescreen</PresentationFormat>
  <Paragraphs>170</Paragraphs>
  <Slides>19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Aptos Narrow</vt:lpstr>
      <vt:lpstr>Arial</vt:lpstr>
      <vt:lpstr>Avenir Next LT Pro</vt:lpstr>
      <vt:lpstr>Calibri</vt:lpstr>
      <vt:lpstr>Sagona Book</vt:lpstr>
      <vt:lpstr>The Hand Extrablack</vt:lpstr>
      <vt:lpstr>Times New Roman</vt:lpstr>
      <vt:lpstr>Default Design</vt:lpstr>
      <vt:lpstr>BlobVTI</vt:lpstr>
      <vt:lpstr>3_Default Design</vt:lpstr>
      <vt:lpstr>Picture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MRB Hellas 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 ΔΕΙΚΤΕΣ ΕΙΚΟΝΑΣ ΠΡΟΣΩΠΩΝ</dc:title>
  <dc:creator>MRB Hellas SA</dc:creator>
  <cp:lastModifiedBy>Tasos Velissaridis</cp:lastModifiedBy>
  <cp:revision>2578</cp:revision>
  <cp:lastPrinted>2025-06-25T14:47:14Z</cp:lastPrinted>
  <dcterms:created xsi:type="dcterms:W3CDTF">2004-07-22T11:06:41Z</dcterms:created>
  <dcterms:modified xsi:type="dcterms:W3CDTF">2025-12-17T05:29:57Z</dcterms:modified>
</cp:coreProperties>
</file>